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Roboto Thin"/>
      <p:regular r:id="rId38"/>
      <p:bold r:id="rId39"/>
      <p:italic r:id="rId40"/>
      <p:boldItalic r:id="rId41"/>
    </p:embeddedFont>
    <p:embeddedFont>
      <p:font typeface="Roboto"/>
      <p:regular r:id="rId42"/>
      <p:bold r:id="rId43"/>
      <p:italic r:id="rId44"/>
      <p:boldItalic r:id="rId45"/>
    </p:embeddedFont>
    <p:embeddedFont>
      <p:font typeface="Proxima Nova"/>
      <p:regular r:id="rId46"/>
      <p:bold r:id="rId47"/>
      <p:italic r:id="rId48"/>
      <p:boldItalic r:id="rId49"/>
    </p:embeddedFont>
    <p:embeddedFont>
      <p:font typeface="Montserrat Black"/>
      <p:bold r:id="rId50"/>
      <p:boldItalic r:id="rId51"/>
    </p:embeddedFont>
    <p:embeddedFont>
      <p:font typeface="Arvo"/>
      <p:regular r:id="rId52"/>
      <p:bold r:id="rId53"/>
      <p:italic r:id="rId54"/>
      <p:boldItalic r:id="rId55"/>
    </p:embeddedFont>
    <p:embeddedFont>
      <p:font typeface="Roboto Condensed"/>
      <p:regular r:id="rId56"/>
      <p:bold r:id="rId57"/>
      <p:italic r:id="rId58"/>
      <p:boldItalic r:id="rId59"/>
    </p:embeddedFont>
    <p:embeddedFont>
      <p:font typeface="Bodoni"/>
      <p:regular r:id="rId60"/>
      <p:bold r:id="rId61"/>
      <p:italic r:id="rId62"/>
      <p:boldItalic r:id="rId63"/>
    </p:embeddedFont>
    <p:embeddedFont>
      <p:font typeface="Roboto Condensed Light"/>
      <p:regular r:id="rId64"/>
      <p:bold r:id="rId65"/>
      <p:italic r:id="rId66"/>
      <p:boldItalic r:id="rId67"/>
    </p:embeddedFont>
    <p:embeddedFont>
      <p:font typeface="Proxima Nova Semibold"/>
      <p:regular r:id="rId68"/>
      <p:bold r:id="rId69"/>
      <p:boldItalic r:id="rId70"/>
    </p:embeddedFont>
    <p:embeddedFont>
      <p:font typeface="Roboto Light"/>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8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italic.fntdata"/><Relationship Id="rId42" Type="http://schemas.openxmlformats.org/officeDocument/2006/relationships/font" Target="fonts/Roboto-regular.fntdata"/><Relationship Id="rId41" Type="http://schemas.openxmlformats.org/officeDocument/2006/relationships/font" Target="fonts/RobotoThin-boldItalic.fntdata"/><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ProximaNova-regular.fntdata"/><Relationship Id="rId45"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roximaNova-italic.fntdata"/><Relationship Id="rId47" Type="http://schemas.openxmlformats.org/officeDocument/2006/relationships/font" Target="fonts/ProximaNova-bold.fntdata"/><Relationship Id="rId49" Type="http://schemas.openxmlformats.org/officeDocument/2006/relationships/font" Target="fonts/ProximaNov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Light-italic.fntdata"/><Relationship Id="rId72" Type="http://schemas.openxmlformats.org/officeDocument/2006/relationships/font" Target="fonts/RobotoLight-bold.fntdata"/><Relationship Id="rId31" Type="http://schemas.openxmlformats.org/officeDocument/2006/relationships/slide" Target="slides/slide25.xml"/><Relationship Id="rId30" Type="http://schemas.openxmlformats.org/officeDocument/2006/relationships/slide" Target="slides/slide24.xml"/><Relationship Id="rId74" Type="http://schemas.openxmlformats.org/officeDocument/2006/relationships/font" Target="fonts/RobotoLight-bold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Light-regular.fntdata"/><Relationship Id="rId70" Type="http://schemas.openxmlformats.org/officeDocument/2006/relationships/font" Target="fonts/ProximaNovaSemibold-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RobotoThin-bold.fntdata"/><Relationship Id="rId38" Type="http://schemas.openxmlformats.org/officeDocument/2006/relationships/font" Target="fonts/RobotoThin-regular.fntdata"/><Relationship Id="rId62" Type="http://schemas.openxmlformats.org/officeDocument/2006/relationships/font" Target="fonts/Bodoni-italic.fntdata"/><Relationship Id="rId61" Type="http://schemas.openxmlformats.org/officeDocument/2006/relationships/font" Target="fonts/Bodoni-bold.fntdata"/><Relationship Id="rId20" Type="http://schemas.openxmlformats.org/officeDocument/2006/relationships/slide" Target="slides/slide14.xml"/><Relationship Id="rId64" Type="http://schemas.openxmlformats.org/officeDocument/2006/relationships/font" Target="fonts/RobotoCondensedLight-regular.fntdata"/><Relationship Id="rId63" Type="http://schemas.openxmlformats.org/officeDocument/2006/relationships/font" Target="fonts/Bodoni-boldItalic.fntdata"/><Relationship Id="rId22" Type="http://schemas.openxmlformats.org/officeDocument/2006/relationships/slide" Target="slides/slide16.xml"/><Relationship Id="rId66" Type="http://schemas.openxmlformats.org/officeDocument/2006/relationships/font" Target="fonts/RobotoCondensedLight-italic.fntdata"/><Relationship Id="rId21" Type="http://schemas.openxmlformats.org/officeDocument/2006/relationships/slide" Target="slides/slide15.xml"/><Relationship Id="rId65" Type="http://schemas.openxmlformats.org/officeDocument/2006/relationships/font" Target="fonts/RobotoCondensedLight-bold.fntdata"/><Relationship Id="rId24" Type="http://schemas.openxmlformats.org/officeDocument/2006/relationships/slide" Target="slides/slide18.xml"/><Relationship Id="rId68" Type="http://schemas.openxmlformats.org/officeDocument/2006/relationships/font" Target="fonts/ProximaNovaSemibold-regular.fntdata"/><Relationship Id="rId23" Type="http://schemas.openxmlformats.org/officeDocument/2006/relationships/slide" Target="slides/slide17.xml"/><Relationship Id="rId67" Type="http://schemas.openxmlformats.org/officeDocument/2006/relationships/font" Target="fonts/RobotoCondensedLight-boldItalic.fntdata"/><Relationship Id="rId60" Type="http://schemas.openxmlformats.org/officeDocument/2006/relationships/font" Target="fonts/Bodoni-regular.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roximaNovaSemibold-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Black-boldItalic.fntdata"/><Relationship Id="rId50" Type="http://schemas.openxmlformats.org/officeDocument/2006/relationships/font" Target="fonts/MontserratBlack-bold.fntdata"/><Relationship Id="rId53" Type="http://schemas.openxmlformats.org/officeDocument/2006/relationships/font" Target="fonts/Arvo-bold.fntdata"/><Relationship Id="rId52" Type="http://schemas.openxmlformats.org/officeDocument/2006/relationships/font" Target="fonts/Arvo-regular.fntdata"/><Relationship Id="rId11" Type="http://schemas.openxmlformats.org/officeDocument/2006/relationships/slide" Target="slides/slide5.xml"/><Relationship Id="rId55" Type="http://schemas.openxmlformats.org/officeDocument/2006/relationships/font" Target="fonts/Arvo-boldItalic.fntdata"/><Relationship Id="rId10" Type="http://schemas.openxmlformats.org/officeDocument/2006/relationships/slide" Target="slides/slide4.xml"/><Relationship Id="rId54" Type="http://schemas.openxmlformats.org/officeDocument/2006/relationships/font" Target="fonts/Arvo-italic.fntdata"/><Relationship Id="rId13" Type="http://schemas.openxmlformats.org/officeDocument/2006/relationships/slide" Target="slides/slide7.xml"/><Relationship Id="rId57" Type="http://schemas.openxmlformats.org/officeDocument/2006/relationships/font" Target="fonts/RobotoCondensed-bold.fntdata"/><Relationship Id="rId12" Type="http://schemas.openxmlformats.org/officeDocument/2006/relationships/slide" Target="slides/slide6.xml"/><Relationship Id="rId56" Type="http://schemas.openxmlformats.org/officeDocument/2006/relationships/font" Target="fonts/RobotoCondensed-regular.fntdata"/><Relationship Id="rId15" Type="http://schemas.openxmlformats.org/officeDocument/2006/relationships/slide" Target="slides/slide9.xml"/><Relationship Id="rId59" Type="http://schemas.openxmlformats.org/officeDocument/2006/relationships/font" Target="fonts/RobotoCondensed-boldItalic.fntdata"/><Relationship Id="rId14" Type="http://schemas.openxmlformats.org/officeDocument/2006/relationships/slide" Target="slides/slide8.xml"/><Relationship Id="rId58" Type="http://schemas.openxmlformats.org/officeDocument/2006/relationships/font" Target="fonts/RobotoCondense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401164439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401164439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a401164439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a401164439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a401164439_2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a401164439_2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401164439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a401164439_2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a401164439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a401164439_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a401164439_2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a401164439_2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de7457949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de7457949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401164439_2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a401164439_2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401164439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401164439_2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a401164439_2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a401164439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de745794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de745794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de7457949_0_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de7457949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a401164439_2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a401164439_2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a401164439_2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a401164439_2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a401164439_2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a401164439_2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401164439_2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401164439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a401164439_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a401164439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a401164439_2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a401164439_2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4c8c2a27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4c8c2a27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a401164439_2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a401164439_2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401164439_2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a401164439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de7457949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de7457949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a401164439_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a401164439_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a401164439_2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a401164439_2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401164439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401164439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de7457949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de7457949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a401164439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a401164439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401164439_2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401164439_2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de745794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de7457949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401164439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401164439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418775" y="1856250"/>
            <a:ext cx="4832100" cy="1431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7AD0AA"/>
              </a:buClr>
              <a:buSzPts val="4400"/>
              <a:buFont typeface="Roboto Thin"/>
              <a:buNone/>
              <a:defRPr b="0" sz="4400">
                <a:solidFill>
                  <a:srgbClr val="7AD0AA"/>
                </a:solidFill>
                <a:latin typeface="Roboto Thin"/>
                <a:ea typeface="Roboto Thin"/>
                <a:cs typeface="Roboto Thin"/>
                <a:sym typeface="Roboto Thin"/>
              </a:defRPr>
            </a:lvl1pPr>
            <a:lvl2pPr lvl="1" rtl="0" algn="ctr">
              <a:spcBef>
                <a:spcPts val="0"/>
              </a:spcBef>
              <a:spcAft>
                <a:spcPts val="0"/>
              </a:spcAft>
              <a:buClr>
                <a:srgbClr val="314256"/>
              </a:buClr>
              <a:buSzPts val="4800"/>
              <a:buNone/>
              <a:defRPr sz="4800">
                <a:solidFill>
                  <a:srgbClr val="314256"/>
                </a:solidFill>
              </a:defRPr>
            </a:lvl2pPr>
            <a:lvl3pPr lvl="2" rtl="0" algn="ctr">
              <a:spcBef>
                <a:spcPts val="0"/>
              </a:spcBef>
              <a:spcAft>
                <a:spcPts val="0"/>
              </a:spcAft>
              <a:buClr>
                <a:srgbClr val="314256"/>
              </a:buClr>
              <a:buSzPts val="4800"/>
              <a:buNone/>
              <a:defRPr sz="4800">
                <a:solidFill>
                  <a:srgbClr val="314256"/>
                </a:solidFill>
              </a:defRPr>
            </a:lvl3pPr>
            <a:lvl4pPr lvl="3" rtl="0" algn="ctr">
              <a:spcBef>
                <a:spcPts val="0"/>
              </a:spcBef>
              <a:spcAft>
                <a:spcPts val="0"/>
              </a:spcAft>
              <a:buClr>
                <a:srgbClr val="314256"/>
              </a:buClr>
              <a:buSzPts val="4800"/>
              <a:buNone/>
              <a:defRPr sz="4800">
                <a:solidFill>
                  <a:srgbClr val="314256"/>
                </a:solidFill>
              </a:defRPr>
            </a:lvl4pPr>
            <a:lvl5pPr lvl="4" rtl="0" algn="ctr">
              <a:spcBef>
                <a:spcPts val="0"/>
              </a:spcBef>
              <a:spcAft>
                <a:spcPts val="0"/>
              </a:spcAft>
              <a:buClr>
                <a:srgbClr val="314256"/>
              </a:buClr>
              <a:buSzPts val="4800"/>
              <a:buNone/>
              <a:defRPr sz="4800">
                <a:solidFill>
                  <a:srgbClr val="314256"/>
                </a:solidFill>
              </a:defRPr>
            </a:lvl5pPr>
            <a:lvl6pPr lvl="5" rtl="0" algn="ctr">
              <a:spcBef>
                <a:spcPts val="0"/>
              </a:spcBef>
              <a:spcAft>
                <a:spcPts val="0"/>
              </a:spcAft>
              <a:buClr>
                <a:srgbClr val="314256"/>
              </a:buClr>
              <a:buSzPts val="4800"/>
              <a:buNone/>
              <a:defRPr sz="4800">
                <a:solidFill>
                  <a:srgbClr val="314256"/>
                </a:solidFill>
              </a:defRPr>
            </a:lvl6pPr>
            <a:lvl7pPr lvl="6" rtl="0" algn="ctr">
              <a:spcBef>
                <a:spcPts val="0"/>
              </a:spcBef>
              <a:spcAft>
                <a:spcPts val="0"/>
              </a:spcAft>
              <a:buClr>
                <a:srgbClr val="314256"/>
              </a:buClr>
              <a:buSzPts val="4800"/>
              <a:buNone/>
              <a:defRPr sz="4800">
                <a:solidFill>
                  <a:srgbClr val="314256"/>
                </a:solidFill>
              </a:defRPr>
            </a:lvl7pPr>
            <a:lvl8pPr lvl="7" rtl="0" algn="ctr">
              <a:spcBef>
                <a:spcPts val="0"/>
              </a:spcBef>
              <a:spcAft>
                <a:spcPts val="0"/>
              </a:spcAft>
              <a:buClr>
                <a:srgbClr val="314256"/>
              </a:buClr>
              <a:buSzPts val="4800"/>
              <a:buNone/>
              <a:defRPr sz="4800">
                <a:solidFill>
                  <a:srgbClr val="314256"/>
                </a:solidFill>
              </a:defRPr>
            </a:lvl8pPr>
            <a:lvl9pPr lvl="8" rtl="0" algn="ctr">
              <a:spcBef>
                <a:spcPts val="0"/>
              </a:spcBef>
              <a:spcAft>
                <a:spcPts val="0"/>
              </a:spcAft>
              <a:buClr>
                <a:srgbClr val="314256"/>
              </a:buClr>
              <a:buSzPts val="4800"/>
              <a:buNone/>
              <a:defRPr sz="4800">
                <a:solidFill>
                  <a:srgbClr val="314256"/>
                </a:solidFill>
              </a:defRPr>
            </a:lvl9pPr>
          </a:lstStyle>
          <a:p/>
        </p:txBody>
      </p:sp>
      <p:cxnSp>
        <p:nvCxnSpPr>
          <p:cNvPr id="10" name="Google Shape;10;p2"/>
          <p:cNvCxnSpPr/>
          <p:nvPr/>
        </p:nvCxnSpPr>
        <p:spPr>
          <a:xfrm rot="10800000">
            <a:off x="4580700" y="823450"/>
            <a:ext cx="1209600" cy="0"/>
          </a:xfrm>
          <a:prstGeom prst="straightConnector1">
            <a:avLst/>
          </a:prstGeom>
          <a:noFill/>
          <a:ln cap="flat" cmpd="sng" w="9525">
            <a:solidFill>
              <a:srgbClr val="79D8B9"/>
            </a:solidFill>
            <a:prstDash val="solid"/>
            <a:round/>
            <a:headEnd len="med" w="med" type="none"/>
            <a:tailEnd len="med" w="med" type="none"/>
          </a:ln>
        </p:spPr>
      </p:cxnSp>
      <p:cxnSp>
        <p:nvCxnSpPr>
          <p:cNvPr id="11" name="Google Shape;11;p2"/>
          <p:cNvCxnSpPr/>
          <p:nvPr/>
        </p:nvCxnSpPr>
        <p:spPr>
          <a:xfrm rot="10800000">
            <a:off x="4580700" y="4223875"/>
            <a:ext cx="1209600" cy="0"/>
          </a:xfrm>
          <a:prstGeom prst="straightConnector1">
            <a:avLst/>
          </a:prstGeom>
          <a:noFill/>
          <a:ln cap="flat" cmpd="sng" w="9525">
            <a:solidFill>
              <a:srgbClr val="79D8B9"/>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with infographic">
  <p:cSld name="TITLE_AND_BODY_4_1">
    <p:spTree>
      <p:nvGrpSpPr>
        <p:cNvPr id="42" name="Shape 42"/>
        <p:cNvGrpSpPr/>
        <p:nvPr/>
      </p:nvGrpSpPr>
      <p:grpSpPr>
        <a:xfrm>
          <a:off x="0" y="0"/>
          <a:ext cx="0" cy="0"/>
          <a:chOff x="0" y="0"/>
          <a:chExt cx="0" cy="0"/>
        </a:xfrm>
      </p:grpSpPr>
      <p:sp>
        <p:nvSpPr>
          <p:cNvPr id="43" name="Google Shape;43;p11"/>
          <p:cNvSpPr txBox="1"/>
          <p:nvPr>
            <p:ph type="title"/>
          </p:nvPr>
        </p:nvSpPr>
        <p:spPr>
          <a:xfrm>
            <a:off x="1048350" y="448150"/>
            <a:ext cx="70473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2400"/>
              <a:buFont typeface="Roboto"/>
              <a:buNone/>
              <a:defRPr b="0">
                <a:solidFill>
                  <a:srgbClr val="434343"/>
                </a:solidFill>
                <a:latin typeface="Roboto"/>
                <a:ea typeface="Roboto"/>
                <a:cs typeface="Roboto"/>
                <a:sym typeface="Roboto"/>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with infographic 1">
  <p:cSld name="TITLE_AND_BODY_4_1_1">
    <p:spTree>
      <p:nvGrpSpPr>
        <p:cNvPr id="44" name="Shape 44"/>
        <p:cNvGrpSpPr/>
        <p:nvPr/>
      </p:nvGrpSpPr>
      <p:grpSpPr>
        <a:xfrm>
          <a:off x="0" y="0"/>
          <a:ext cx="0" cy="0"/>
          <a:chOff x="0" y="0"/>
          <a:chExt cx="0" cy="0"/>
        </a:xfrm>
      </p:grpSpPr>
      <p:sp>
        <p:nvSpPr>
          <p:cNvPr id="45" name="Google Shape;45;p12"/>
          <p:cNvSpPr txBox="1"/>
          <p:nvPr>
            <p:ph type="title"/>
          </p:nvPr>
        </p:nvSpPr>
        <p:spPr>
          <a:xfrm>
            <a:off x="1048350" y="448150"/>
            <a:ext cx="7047300" cy="482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2400"/>
              <a:buFont typeface="Roboto"/>
              <a:buNone/>
              <a:defRPr b="0">
                <a:solidFill>
                  <a:srgbClr val="434343"/>
                </a:solidFill>
                <a:latin typeface="Roboto"/>
                <a:ea typeface="Roboto"/>
                <a:cs typeface="Roboto"/>
                <a:sym typeface="Roboto"/>
              </a:defRPr>
            </a:lvl1pPr>
            <a:lvl2pPr lvl="1" rtl="0" algn="ctr">
              <a:spcBef>
                <a:spcPts val="0"/>
              </a:spcBef>
              <a:spcAft>
                <a:spcPts val="0"/>
              </a:spcAft>
              <a:buSzPts val="2400"/>
              <a:buNone/>
              <a:defRPr/>
            </a:lvl2pPr>
            <a:lvl3pPr lvl="2" rtl="0" algn="ctr">
              <a:spcBef>
                <a:spcPts val="0"/>
              </a:spcBef>
              <a:spcAft>
                <a:spcPts val="0"/>
              </a:spcAft>
              <a:buSzPts val="2400"/>
              <a:buNone/>
              <a:defRPr/>
            </a:lvl3pPr>
            <a:lvl4pPr lvl="3" rtl="0" algn="ctr">
              <a:spcBef>
                <a:spcPts val="0"/>
              </a:spcBef>
              <a:spcAft>
                <a:spcPts val="0"/>
              </a:spcAft>
              <a:buSzPts val="2400"/>
              <a:buNone/>
              <a:defRPr/>
            </a:lvl4pPr>
            <a:lvl5pPr lvl="4" rtl="0" algn="ctr">
              <a:spcBef>
                <a:spcPts val="0"/>
              </a:spcBef>
              <a:spcAft>
                <a:spcPts val="0"/>
              </a:spcAft>
              <a:buSzPts val="2400"/>
              <a:buNone/>
              <a:defRPr/>
            </a:lvl5pPr>
            <a:lvl6pPr lvl="5" rtl="0" algn="ctr">
              <a:spcBef>
                <a:spcPts val="0"/>
              </a:spcBef>
              <a:spcAft>
                <a:spcPts val="0"/>
              </a:spcAft>
              <a:buSzPts val="2400"/>
              <a:buNone/>
              <a:defRPr/>
            </a:lvl6pPr>
            <a:lvl7pPr lvl="6" rtl="0" algn="ctr">
              <a:spcBef>
                <a:spcPts val="0"/>
              </a:spcBef>
              <a:spcAft>
                <a:spcPts val="0"/>
              </a:spcAft>
              <a:buSzPts val="2400"/>
              <a:buNone/>
              <a:defRPr/>
            </a:lvl7pPr>
            <a:lvl8pPr lvl="7" rtl="0" algn="ctr">
              <a:spcBef>
                <a:spcPts val="0"/>
              </a:spcBef>
              <a:spcAft>
                <a:spcPts val="0"/>
              </a:spcAft>
              <a:buSzPts val="2400"/>
              <a:buNone/>
              <a:defRPr/>
            </a:lvl8pPr>
            <a:lvl9pPr lvl="8" rtl="0" algn="ctr">
              <a:spcBef>
                <a:spcPts val="0"/>
              </a:spcBef>
              <a:spcAft>
                <a:spcPts val="0"/>
              </a:spcAft>
              <a:buSzPts val="2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with infographic 1 1">
  <p:cSld name="TITLE_AND_BODY_4_1_1_1">
    <p:spTree>
      <p:nvGrpSpPr>
        <p:cNvPr id="46" name="Shape 46"/>
        <p:cNvGrpSpPr/>
        <p:nvPr/>
      </p:nvGrpSpPr>
      <p:grpSpPr>
        <a:xfrm>
          <a:off x="0" y="0"/>
          <a:ext cx="0" cy="0"/>
          <a:chOff x="0" y="0"/>
          <a:chExt cx="0" cy="0"/>
        </a:xfrm>
      </p:grpSpPr>
      <p:sp>
        <p:nvSpPr>
          <p:cNvPr id="47" name="Google Shape;47;p13"/>
          <p:cNvSpPr txBox="1"/>
          <p:nvPr>
            <p:ph type="title"/>
          </p:nvPr>
        </p:nvSpPr>
        <p:spPr>
          <a:xfrm>
            <a:off x="553000" y="448150"/>
            <a:ext cx="7542600" cy="4824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434343"/>
              </a:buClr>
              <a:buSzPts val="2400"/>
              <a:buFont typeface="Roboto"/>
              <a:buNone/>
              <a:defRPr b="0">
                <a:solidFill>
                  <a:srgbClr val="434343"/>
                </a:solidFill>
                <a:latin typeface="Roboto"/>
                <a:ea typeface="Roboto"/>
                <a:cs typeface="Roboto"/>
                <a:sym typeface="Roboto"/>
              </a:defRPr>
            </a:lvl1pPr>
            <a:lvl2pPr lvl="1" rtl="0" algn="r">
              <a:spcBef>
                <a:spcPts val="0"/>
              </a:spcBef>
              <a:spcAft>
                <a:spcPts val="0"/>
              </a:spcAft>
              <a:buSzPts val="2400"/>
              <a:buNone/>
              <a:defRPr/>
            </a:lvl2pPr>
            <a:lvl3pPr lvl="2" rtl="0" algn="r">
              <a:spcBef>
                <a:spcPts val="0"/>
              </a:spcBef>
              <a:spcAft>
                <a:spcPts val="0"/>
              </a:spcAft>
              <a:buSzPts val="2400"/>
              <a:buNone/>
              <a:defRPr/>
            </a:lvl3pPr>
            <a:lvl4pPr lvl="3" rtl="0" algn="r">
              <a:spcBef>
                <a:spcPts val="0"/>
              </a:spcBef>
              <a:spcAft>
                <a:spcPts val="0"/>
              </a:spcAft>
              <a:buSzPts val="2400"/>
              <a:buNone/>
              <a:defRPr/>
            </a:lvl4pPr>
            <a:lvl5pPr lvl="4" rtl="0" algn="r">
              <a:spcBef>
                <a:spcPts val="0"/>
              </a:spcBef>
              <a:spcAft>
                <a:spcPts val="0"/>
              </a:spcAft>
              <a:buSzPts val="2400"/>
              <a:buNone/>
              <a:defRPr/>
            </a:lvl5pPr>
            <a:lvl6pPr lvl="5" rtl="0" algn="r">
              <a:spcBef>
                <a:spcPts val="0"/>
              </a:spcBef>
              <a:spcAft>
                <a:spcPts val="0"/>
              </a:spcAft>
              <a:buSzPts val="2400"/>
              <a:buNone/>
              <a:defRPr/>
            </a:lvl6pPr>
            <a:lvl7pPr lvl="6" rtl="0" algn="r">
              <a:spcBef>
                <a:spcPts val="0"/>
              </a:spcBef>
              <a:spcAft>
                <a:spcPts val="0"/>
              </a:spcAft>
              <a:buSzPts val="2400"/>
              <a:buNone/>
              <a:defRPr/>
            </a:lvl7pPr>
            <a:lvl8pPr lvl="7" rtl="0" algn="r">
              <a:spcBef>
                <a:spcPts val="0"/>
              </a:spcBef>
              <a:spcAft>
                <a:spcPts val="0"/>
              </a:spcAft>
              <a:buSzPts val="2400"/>
              <a:buNone/>
              <a:defRPr/>
            </a:lvl8pPr>
            <a:lvl9pPr lvl="8" rtl="0" algn="r">
              <a:spcBef>
                <a:spcPts val="0"/>
              </a:spcBef>
              <a:spcAft>
                <a:spcPts val="0"/>
              </a:spcAft>
              <a:buSzPts val="2400"/>
              <a:buNone/>
              <a:defRPr/>
            </a:lvl9pPr>
          </a:lstStyle>
          <a:p/>
        </p:txBody>
      </p:sp>
      <p:cxnSp>
        <p:nvCxnSpPr>
          <p:cNvPr id="48" name="Google Shape;48;p13"/>
          <p:cNvCxnSpPr/>
          <p:nvPr/>
        </p:nvCxnSpPr>
        <p:spPr>
          <a:xfrm rot="10800000">
            <a:off x="6745300" y="370188"/>
            <a:ext cx="1209600" cy="0"/>
          </a:xfrm>
          <a:prstGeom prst="straightConnector1">
            <a:avLst/>
          </a:prstGeom>
          <a:noFill/>
          <a:ln cap="flat" cmpd="sng" w="9525">
            <a:solidFill>
              <a:srgbClr val="79D8B9"/>
            </a:solidFill>
            <a:prstDash val="solid"/>
            <a:round/>
            <a:headEnd len="med" w="med" type="none"/>
            <a:tailEnd len="med" w="med" type="none"/>
          </a:ln>
        </p:spPr>
      </p:cxnSp>
      <p:cxnSp>
        <p:nvCxnSpPr>
          <p:cNvPr id="49" name="Google Shape;49;p13"/>
          <p:cNvCxnSpPr/>
          <p:nvPr/>
        </p:nvCxnSpPr>
        <p:spPr>
          <a:xfrm rot="10800000">
            <a:off x="6745300" y="1128413"/>
            <a:ext cx="1209600" cy="0"/>
          </a:xfrm>
          <a:prstGeom prst="straightConnector1">
            <a:avLst/>
          </a:prstGeom>
          <a:noFill/>
          <a:ln cap="flat" cmpd="sng" w="9525">
            <a:solidFill>
              <a:srgbClr val="79D8B9"/>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with infographic 1 1 1">
  <p:cSld name="TITLE_AND_BODY_4_1_1_1_1">
    <p:spTree>
      <p:nvGrpSpPr>
        <p:cNvPr id="50" name="Shape 50"/>
        <p:cNvGrpSpPr/>
        <p:nvPr/>
      </p:nvGrpSpPr>
      <p:grpSpPr>
        <a:xfrm>
          <a:off x="0" y="0"/>
          <a:ext cx="0" cy="0"/>
          <a:chOff x="0" y="0"/>
          <a:chExt cx="0" cy="0"/>
        </a:xfrm>
      </p:grpSpPr>
      <p:sp>
        <p:nvSpPr>
          <p:cNvPr id="51" name="Google Shape;51;p14"/>
          <p:cNvSpPr txBox="1"/>
          <p:nvPr>
            <p:ph type="title"/>
          </p:nvPr>
        </p:nvSpPr>
        <p:spPr>
          <a:xfrm flipH="1">
            <a:off x="553000" y="448150"/>
            <a:ext cx="7542600" cy="482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400"/>
              <a:buFont typeface="Roboto"/>
              <a:buNone/>
              <a:defRPr b="0">
                <a:solidFill>
                  <a:srgbClr val="434343"/>
                </a:solidFill>
                <a:latin typeface="Roboto"/>
                <a:ea typeface="Roboto"/>
                <a:cs typeface="Roboto"/>
                <a:sym typeface="Roboto"/>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cxnSp>
        <p:nvCxnSpPr>
          <p:cNvPr id="52" name="Google Shape;52;p14"/>
          <p:cNvCxnSpPr/>
          <p:nvPr/>
        </p:nvCxnSpPr>
        <p:spPr>
          <a:xfrm>
            <a:off x="693700" y="370188"/>
            <a:ext cx="1209600" cy="0"/>
          </a:xfrm>
          <a:prstGeom prst="straightConnector1">
            <a:avLst/>
          </a:prstGeom>
          <a:noFill/>
          <a:ln cap="flat" cmpd="sng" w="9525">
            <a:solidFill>
              <a:srgbClr val="79D8B9"/>
            </a:solidFill>
            <a:prstDash val="solid"/>
            <a:round/>
            <a:headEnd len="med" w="med" type="none"/>
            <a:tailEnd len="med" w="med" type="none"/>
          </a:ln>
        </p:spPr>
      </p:cxnSp>
      <p:cxnSp>
        <p:nvCxnSpPr>
          <p:cNvPr id="53" name="Google Shape;53;p14"/>
          <p:cNvCxnSpPr/>
          <p:nvPr/>
        </p:nvCxnSpPr>
        <p:spPr>
          <a:xfrm>
            <a:off x="693700" y="1128413"/>
            <a:ext cx="1209600" cy="0"/>
          </a:xfrm>
          <a:prstGeom prst="straightConnector1">
            <a:avLst/>
          </a:prstGeom>
          <a:noFill/>
          <a:ln cap="flat" cmpd="sng" w="9525">
            <a:solidFill>
              <a:srgbClr val="79D8B9"/>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p:cSld name="TITLE_AND_TWO_COLUMNS_3">
    <p:spTree>
      <p:nvGrpSpPr>
        <p:cNvPr id="54" name="Shape 54"/>
        <p:cNvGrpSpPr/>
        <p:nvPr/>
      </p:nvGrpSpPr>
      <p:grpSpPr>
        <a:xfrm>
          <a:off x="0" y="0"/>
          <a:ext cx="0" cy="0"/>
          <a:chOff x="0" y="0"/>
          <a:chExt cx="0" cy="0"/>
        </a:xfrm>
      </p:grpSpPr>
      <p:pic>
        <p:nvPicPr>
          <p:cNvPr id="55" name="Google Shape;55;p15"/>
          <p:cNvPicPr preferRelativeResize="0"/>
          <p:nvPr/>
        </p:nvPicPr>
        <p:blipFill rotWithShape="1">
          <a:blip r:embed="rId2">
            <a:alphaModFix/>
          </a:blip>
          <a:srcRect b="-24886" l="16821" r="16874" t="11610"/>
          <a:stretch/>
        </p:blipFill>
        <p:spPr>
          <a:xfrm rot="10800000">
            <a:off x="0" y="-22274"/>
            <a:ext cx="4578550" cy="5213399"/>
          </a:xfrm>
          <a:prstGeom prst="rect">
            <a:avLst/>
          </a:prstGeom>
          <a:noFill/>
          <a:ln>
            <a:noFill/>
          </a:ln>
        </p:spPr>
      </p:pic>
      <p:sp>
        <p:nvSpPr>
          <p:cNvPr id="56" name="Google Shape;56;p15"/>
          <p:cNvSpPr/>
          <p:nvPr/>
        </p:nvSpPr>
        <p:spPr>
          <a:xfrm>
            <a:off x="456710" y="2257575"/>
            <a:ext cx="3639900" cy="2388000"/>
          </a:xfrm>
          <a:prstGeom prst="rect">
            <a:avLst/>
          </a:prstGeom>
          <a:solidFill>
            <a:srgbClr val="EDEDEB">
              <a:alpha val="47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7" name="Google Shape;57;p15"/>
          <p:cNvSpPr/>
          <p:nvPr/>
        </p:nvSpPr>
        <p:spPr>
          <a:xfrm>
            <a:off x="4572000" y="-23850"/>
            <a:ext cx="4610400" cy="5191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5"/>
          <p:cNvSpPr/>
          <p:nvPr/>
        </p:nvSpPr>
        <p:spPr>
          <a:xfrm>
            <a:off x="5028750" y="2257575"/>
            <a:ext cx="3640200" cy="2388000"/>
          </a:xfrm>
          <a:prstGeom prst="rect">
            <a:avLst/>
          </a:prstGeom>
          <a:solidFill>
            <a:srgbClr val="666666">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EFEFEF"/>
              </a:solidFill>
            </a:endParaRPr>
          </a:p>
        </p:txBody>
      </p:sp>
      <p:sp>
        <p:nvSpPr>
          <p:cNvPr id="59" name="Google Shape;59;p15"/>
          <p:cNvSpPr txBox="1"/>
          <p:nvPr>
            <p:ph type="title"/>
          </p:nvPr>
        </p:nvSpPr>
        <p:spPr>
          <a:xfrm>
            <a:off x="5095425" y="557900"/>
            <a:ext cx="3411600" cy="869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2400"/>
              <a:buNone/>
              <a:defRPr>
                <a:solidFill>
                  <a:srgbClr val="FFFFFF"/>
                </a:solidFill>
              </a:defRPr>
            </a:lvl1pPr>
            <a:lvl2pPr lvl="1" rtl="0" algn="r">
              <a:lnSpc>
                <a:spcPct val="100000"/>
              </a:lnSpc>
              <a:spcBef>
                <a:spcPts val="0"/>
              </a:spcBef>
              <a:spcAft>
                <a:spcPts val="0"/>
              </a:spcAft>
              <a:buClr>
                <a:srgbClr val="FFFFFF"/>
              </a:buClr>
              <a:buSzPts val="2400"/>
              <a:buNone/>
              <a:defRPr>
                <a:solidFill>
                  <a:srgbClr val="FFFFFF"/>
                </a:solidFill>
              </a:defRPr>
            </a:lvl2pPr>
            <a:lvl3pPr lvl="2" rtl="0" algn="r">
              <a:lnSpc>
                <a:spcPct val="100000"/>
              </a:lnSpc>
              <a:spcBef>
                <a:spcPts val="0"/>
              </a:spcBef>
              <a:spcAft>
                <a:spcPts val="0"/>
              </a:spcAft>
              <a:buClr>
                <a:srgbClr val="FFFFFF"/>
              </a:buClr>
              <a:buSzPts val="2400"/>
              <a:buNone/>
              <a:defRPr>
                <a:solidFill>
                  <a:srgbClr val="FFFFFF"/>
                </a:solidFill>
              </a:defRPr>
            </a:lvl3pPr>
            <a:lvl4pPr lvl="3" rtl="0" algn="r">
              <a:lnSpc>
                <a:spcPct val="100000"/>
              </a:lnSpc>
              <a:spcBef>
                <a:spcPts val="0"/>
              </a:spcBef>
              <a:spcAft>
                <a:spcPts val="0"/>
              </a:spcAft>
              <a:buClr>
                <a:srgbClr val="FFFFFF"/>
              </a:buClr>
              <a:buSzPts val="2400"/>
              <a:buNone/>
              <a:defRPr>
                <a:solidFill>
                  <a:srgbClr val="FFFFFF"/>
                </a:solidFill>
              </a:defRPr>
            </a:lvl4pPr>
            <a:lvl5pPr lvl="4" rtl="0" algn="r">
              <a:lnSpc>
                <a:spcPct val="100000"/>
              </a:lnSpc>
              <a:spcBef>
                <a:spcPts val="0"/>
              </a:spcBef>
              <a:spcAft>
                <a:spcPts val="0"/>
              </a:spcAft>
              <a:buClr>
                <a:srgbClr val="FFFFFF"/>
              </a:buClr>
              <a:buSzPts val="2400"/>
              <a:buNone/>
              <a:defRPr>
                <a:solidFill>
                  <a:srgbClr val="FFFFFF"/>
                </a:solidFill>
              </a:defRPr>
            </a:lvl5pPr>
            <a:lvl6pPr lvl="5" rtl="0" algn="r">
              <a:lnSpc>
                <a:spcPct val="100000"/>
              </a:lnSpc>
              <a:spcBef>
                <a:spcPts val="0"/>
              </a:spcBef>
              <a:spcAft>
                <a:spcPts val="0"/>
              </a:spcAft>
              <a:buClr>
                <a:srgbClr val="FFFFFF"/>
              </a:buClr>
              <a:buSzPts val="2400"/>
              <a:buNone/>
              <a:defRPr>
                <a:solidFill>
                  <a:srgbClr val="FFFFFF"/>
                </a:solidFill>
              </a:defRPr>
            </a:lvl6pPr>
            <a:lvl7pPr lvl="6" rtl="0" algn="r">
              <a:lnSpc>
                <a:spcPct val="100000"/>
              </a:lnSpc>
              <a:spcBef>
                <a:spcPts val="0"/>
              </a:spcBef>
              <a:spcAft>
                <a:spcPts val="0"/>
              </a:spcAft>
              <a:buClr>
                <a:srgbClr val="FFFFFF"/>
              </a:buClr>
              <a:buSzPts val="2400"/>
              <a:buNone/>
              <a:defRPr>
                <a:solidFill>
                  <a:srgbClr val="FFFFFF"/>
                </a:solidFill>
              </a:defRPr>
            </a:lvl7pPr>
            <a:lvl8pPr lvl="7" rtl="0" algn="r">
              <a:lnSpc>
                <a:spcPct val="100000"/>
              </a:lnSpc>
              <a:spcBef>
                <a:spcPts val="0"/>
              </a:spcBef>
              <a:spcAft>
                <a:spcPts val="0"/>
              </a:spcAft>
              <a:buClr>
                <a:srgbClr val="FFFFFF"/>
              </a:buClr>
              <a:buSzPts val="2400"/>
              <a:buNone/>
              <a:defRPr>
                <a:solidFill>
                  <a:srgbClr val="FFFFFF"/>
                </a:solidFill>
              </a:defRPr>
            </a:lvl8pPr>
            <a:lvl9pPr lvl="8" rtl="0" algn="r">
              <a:lnSpc>
                <a:spcPct val="100000"/>
              </a:lnSpc>
              <a:spcBef>
                <a:spcPts val="0"/>
              </a:spcBef>
              <a:spcAft>
                <a:spcPts val="0"/>
              </a:spcAft>
              <a:buClr>
                <a:srgbClr val="FFFFFF"/>
              </a:buClr>
              <a:buSzPts val="2400"/>
              <a:buNone/>
              <a:defRPr>
                <a:solidFill>
                  <a:srgbClr val="FFFFFF"/>
                </a:solidFill>
              </a:defRPr>
            </a:lvl9pPr>
          </a:lstStyle>
          <a:p/>
        </p:txBody>
      </p:sp>
      <p:sp>
        <p:nvSpPr>
          <p:cNvPr id="60" name="Google Shape;60;p15"/>
          <p:cNvSpPr txBox="1"/>
          <p:nvPr>
            <p:ph idx="1" type="subTitle"/>
          </p:nvPr>
        </p:nvSpPr>
        <p:spPr>
          <a:xfrm>
            <a:off x="722700" y="2685974"/>
            <a:ext cx="3117300" cy="326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b="1" sz="1400">
                <a:solidFill>
                  <a:srgbClr val="434343"/>
                </a:solidFill>
              </a:defRPr>
            </a:lvl1pPr>
            <a:lvl2pPr lvl="1">
              <a:lnSpc>
                <a:spcPct val="100000"/>
              </a:lnSpc>
              <a:spcBef>
                <a:spcPts val="0"/>
              </a:spcBef>
              <a:spcAft>
                <a:spcPts val="0"/>
              </a:spcAft>
              <a:buNone/>
              <a:defRPr b="1" sz="1400">
                <a:solidFill>
                  <a:srgbClr val="434343"/>
                </a:solidFill>
              </a:defRPr>
            </a:lvl2pPr>
            <a:lvl3pPr lvl="2">
              <a:lnSpc>
                <a:spcPct val="100000"/>
              </a:lnSpc>
              <a:spcBef>
                <a:spcPts val="0"/>
              </a:spcBef>
              <a:spcAft>
                <a:spcPts val="0"/>
              </a:spcAft>
              <a:buNone/>
              <a:defRPr b="1" sz="1400">
                <a:solidFill>
                  <a:srgbClr val="434343"/>
                </a:solidFill>
              </a:defRPr>
            </a:lvl3pPr>
            <a:lvl4pPr lvl="3">
              <a:lnSpc>
                <a:spcPct val="100000"/>
              </a:lnSpc>
              <a:spcBef>
                <a:spcPts val="0"/>
              </a:spcBef>
              <a:spcAft>
                <a:spcPts val="0"/>
              </a:spcAft>
              <a:buNone/>
              <a:defRPr b="1" sz="1400">
                <a:solidFill>
                  <a:srgbClr val="434343"/>
                </a:solidFill>
              </a:defRPr>
            </a:lvl4pPr>
            <a:lvl5pPr lvl="4">
              <a:lnSpc>
                <a:spcPct val="100000"/>
              </a:lnSpc>
              <a:spcBef>
                <a:spcPts val="0"/>
              </a:spcBef>
              <a:spcAft>
                <a:spcPts val="0"/>
              </a:spcAft>
              <a:buNone/>
              <a:defRPr b="1" sz="1400">
                <a:solidFill>
                  <a:srgbClr val="434343"/>
                </a:solidFill>
              </a:defRPr>
            </a:lvl5pPr>
            <a:lvl6pPr lvl="5">
              <a:lnSpc>
                <a:spcPct val="100000"/>
              </a:lnSpc>
              <a:spcBef>
                <a:spcPts val="0"/>
              </a:spcBef>
              <a:spcAft>
                <a:spcPts val="0"/>
              </a:spcAft>
              <a:buNone/>
              <a:defRPr b="1" sz="1400">
                <a:solidFill>
                  <a:srgbClr val="434343"/>
                </a:solidFill>
              </a:defRPr>
            </a:lvl6pPr>
            <a:lvl7pPr lvl="6">
              <a:lnSpc>
                <a:spcPct val="100000"/>
              </a:lnSpc>
              <a:spcBef>
                <a:spcPts val="0"/>
              </a:spcBef>
              <a:spcAft>
                <a:spcPts val="0"/>
              </a:spcAft>
              <a:buNone/>
              <a:defRPr b="1" sz="1400">
                <a:solidFill>
                  <a:srgbClr val="434343"/>
                </a:solidFill>
              </a:defRPr>
            </a:lvl7pPr>
            <a:lvl8pPr lvl="7">
              <a:lnSpc>
                <a:spcPct val="100000"/>
              </a:lnSpc>
              <a:spcBef>
                <a:spcPts val="0"/>
              </a:spcBef>
              <a:spcAft>
                <a:spcPts val="0"/>
              </a:spcAft>
              <a:buNone/>
              <a:defRPr b="1" sz="1400">
                <a:solidFill>
                  <a:srgbClr val="434343"/>
                </a:solidFill>
              </a:defRPr>
            </a:lvl8pPr>
            <a:lvl9pPr lvl="8">
              <a:lnSpc>
                <a:spcPct val="100000"/>
              </a:lnSpc>
              <a:spcBef>
                <a:spcPts val="0"/>
              </a:spcBef>
              <a:spcAft>
                <a:spcPts val="0"/>
              </a:spcAft>
              <a:buNone/>
              <a:defRPr b="1" sz="1400">
                <a:solidFill>
                  <a:srgbClr val="434343"/>
                </a:solidFill>
              </a:defRPr>
            </a:lvl9pPr>
          </a:lstStyle>
          <a:p/>
        </p:txBody>
      </p:sp>
      <p:sp>
        <p:nvSpPr>
          <p:cNvPr id="61" name="Google Shape;61;p15"/>
          <p:cNvSpPr txBox="1"/>
          <p:nvPr>
            <p:ph idx="2" type="subTitle"/>
          </p:nvPr>
        </p:nvSpPr>
        <p:spPr>
          <a:xfrm>
            <a:off x="5313900" y="2685974"/>
            <a:ext cx="3117300" cy="326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b="1" sz="1400">
                <a:solidFill>
                  <a:srgbClr val="79D8B9"/>
                </a:solidFill>
              </a:defRPr>
            </a:lvl1pPr>
            <a:lvl2pPr lvl="1" rtl="0">
              <a:lnSpc>
                <a:spcPct val="100000"/>
              </a:lnSpc>
              <a:spcBef>
                <a:spcPts val="0"/>
              </a:spcBef>
              <a:spcAft>
                <a:spcPts val="0"/>
              </a:spcAft>
              <a:buNone/>
              <a:defRPr b="1" sz="1400">
                <a:solidFill>
                  <a:srgbClr val="79D8B9"/>
                </a:solidFill>
              </a:defRPr>
            </a:lvl2pPr>
            <a:lvl3pPr lvl="2" rtl="0">
              <a:lnSpc>
                <a:spcPct val="100000"/>
              </a:lnSpc>
              <a:spcBef>
                <a:spcPts val="0"/>
              </a:spcBef>
              <a:spcAft>
                <a:spcPts val="0"/>
              </a:spcAft>
              <a:buNone/>
              <a:defRPr b="1" sz="1400">
                <a:solidFill>
                  <a:srgbClr val="79D8B9"/>
                </a:solidFill>
              </a:defRPr>
            </a:lvl3pPr>
            <a:lvl4pPr lvl="3" rtl="0">
              <a:lnSpc>
                <a:spcPct val="100000"/>
              </a:lnSpc>
              <a:spcBef>
                <a:spcPts val="0"/>
              </a:spcBef>
              <a:spcAft>
                <a:spcPts val="0"/>
              </a:spcAft>
              <a:buNone/>
              <a:defRPr b="1" sz="1400">
                <a:solidFill>
                  <a:srgbClr val="79D8B9"/>
                </a:solidFill>
              </a:defRPr>
            </a:lvl4pPr>
            <a:lvl5pPr lvl="4" rtl="0">
              <a:lnSpc>
                <a:spcPct val="100000"/>
              </a:lnSpc>
              <a:spcBef>
                <a:spcPts val="0"/>
              </a:spcBef>
              <a:spcAft>
                <a:spcPts val="0"/>
              </a:spcAft>
              <a:buNone/>
              <a:defRPr b="1" sz="1400">
                <a:solidFill>
                  <a:srgbClr val="79D8B9"/>
                </a:solidFill>
              </a:defRPr>
            </a:lvl5pPr>
            <a:lvl6pPr lvl="5" rtl="0">
              <a:lnSpc>
                <a:spcPct val="100000"/>
              </a:lnSpc>
              <a:spcBef>
                <a:spcPts val="0"/>
              </a:spcBef>
              <a:spcAft>
                <a:spcPts val="0"/>
              </a:spcAft>
              <a:buNone/>
              <a:defRPr b="1" sz="1400">
                <a:solidFill>
                  <a:srgbClr val="79D8B9"/>
                </a:solidFill>
              </a:defRPr>
            </a:lvl6pPr>
            <a:lvl7pPr lvl="6" rtl="0">
              <a:lnSpc>
                <a:spcPct val="100000"/>
              </a:lnSpc>
              <a:spcBef>
                <a:spcPts val="0"/>
              </a:spcBef>
              <a:spcAft>
                <a:spcPts val="0"/>
              </a:spcAft>
              <a:buNone/>
              <a:defRPr b="1" sz="1400">
                <a:solidFill>
                  <a:srgbClr val="79D8B9"/>
                </a:solidFill>
              </a:defRPr>
            </a:lvl7pPr>
            <a:lvl8pPr lvl="7" rtl="0">
              <a:lnSpc>
                <a:spcPct val="100000"/>
              </a:lnSpc>
              <a:spcBef>
                <a:spcPts val="0"/>
              </a:spcBef>
              <a:spcAft>
                <a:spcPts val="0"/>
              </a:spcAft>
              <a:buNone/>
              <a:defRPr b="1" sz="1400">
                <a:solidFill>
                  <a:srgbClr val="79D8B9"/>
                </a:solidFill>
              </a:defRPr>
            </a:lvl8pPr>
            <a:lvl9pPr lvl="8" rtl="0">
              <a:lnSpc>
                <a:spcPct val="100000"/>
              </a:lnSpc>
              <a:spcBef>
                <a:spcPts val="0"/>
              </a:spcBef>
              <a:spcAft>
                <a:spcPts val="0"/>
              </a:spcAft>
              <a:buNone/>
              <a:defRPr b="1" sz="1400">
                <a:solidFill>
                  <a:srgbClr val="79D8B9"/>
                </a:solidFill>
              </a:defRPr>
            </a:lvl9pPr>
          </a:lstStyle>
          <a:p/>
        </p:txBody>
      </p:sp>
      <p:sp>
        <p:nvSpPr>
          <p:cNvPr id="62" name="Google Shape;62;p15"/>
          <p:cNvSpPr txBox="1"/>
          <p:nvPr>
            <p:ph idx="3" type="subTitle"/>
          </p:nvPr>
        </p:nvSpPr>
        <p:spPr>
          <a:xfrm>
            <a:off x="722700" y="3012675"/>
            <a:ext cx="31173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
        <p:nvSpPr>
          <p:cNvPr id="63" name="Google Shape;63;p15"/>
          <p:cNvSpPr txBox="1"/>
          <p:nvPr>
            <p:ph idx="4" type="subTitle"/>
          </p:nvPr>
        </p:nvSpPr>
        <p:spPr>
          <a:xfrm>
            <a:off x="5313900" y="3012675"/>
            <a:ext cx="31173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Tree>
  </p:cSld>
  <p:clrMapOvr>
    <a:masterClrMapping/>
  </p:clrMapOvr>
  <p:extLst>
    <p:ext uri="{DCECCB84-F9BA-43D5-87BE-67443E8EF086}">
      <p15:sldGuideLst>
        <p15:guide id="1" pos="2880">
          <p15:clr>
            <a:srgbClr val="F9AD4C"/>
          </p15:clr>
        </p15:guide>
        <p15:guide id="2" orient="horz" pos="2065">
          <p15:clr>
            <a:srgbClr val="F9AD4C"/>
          </p15:clr>
        </p15:guide>
        <p15:guide id="3" pos="4332">
          <p15:clr>
            <a:srgbClr val="F9AD4C"/>
          </p15:clr>
        </p15:guide>
        <p15:guide id="4" pos="1440">
          <p15:clr>
            <a:srgbClr val="F9AD4C"/>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3 columns slide">
  <p:cSld name="TITLE_AND_TWO_COLUMNS_1">
    <p:spTree>
      <p:nvGrpSpPr>
        <p:cNvPr id="64" name="Shape 64"/>
        <p:cNvGrpSpPr/>
        <p:nvPr/>
      </p:nvGrpSpPr>
      <p:grpSpPr>
        <a:xfrm>
          <a:off x="0" y="0"/>
          <a:ext cx="0" cy="0"/>
          <a:chOff x="0" y="0"/>
          <a:chExt cx="0" cy="0"/>
        </a:xfrm>
      </p:grpSpPr>
      <p:sp>
        <p:nvSpPr>
          <p:cNvPr id="65" name="Google Shape;65;p16"/>
          <p:cNvSpPr txBox="1"/>
          <p:nvPr>
            <p:ph type="title"/>
          </p:nvPr>
        </p:nvSpPr>
        <p:spPr>
          <a:xfrm>
            <a:off x="762000" y="928125"/>
            <a:ext cx="6684300" cy="482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434343"/>
              </a:buClr>
              <a:buSzPts val="2400"/>
              <a:buNone/>
              <a:defRPr>
                <a:solidFill>
                  <a:srgbClr val="434343"/>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6" name="Google Shape;66;p16"/>
          <p:cNvSpPr txBox="1"/>
          <p:nvPr>
            <p:ph idx="1" type="subTitle"/>
          </p:nvPr>
        </p:nvSpPr>
        <p:spPr>
          <a:xfrm>
            <a:off x="762000" y="1885600"/>
            <a:ext cx="2086200" cy="3066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434343"/>
                </a:solidFill>
              </a:defRPr>
            </a:lvl1pPr>
            <a:lvl2pPr lvl="1" rtl="0">
              <a:spcBef>
                <a:spcPts val="0"/>
              </a:spcBef>
              <a:spcAft>
                <a:spcPts val="0"/>
              </a:spcAft>
              <a:buNone/>
              <a:defRPr b="1" sz="1400">
                <a:solidFill>
                  <a:srgbClr val="434343"/>
                </a:solidFill>
              </a:defRPr>
            </a:lvl2pPr>
            <a:lvl3pPr lvl="2" rtl="0">
              <a:spcBef>
                <a:spcPts val="0"/>
              </a:spcBef>
              <a:spcAft>
                <a:spcPts val="0"/>
              </a:spcAft>
              <a:buNone/>
              <a:defRPr b="1" sz="1400">
                <a:solidFill>
                  <a:srgbClr val="434343"/>
                </a:solidFill>
              </a:defRPr>
            </a:lvl3pPr>
            <a:lvl4pPr lvl="3" rtl="0">
              <a:spcBef>
                <a:spcPts val="0"/>
              </a:spcBef>
              <a:spcAft>
                <a:spcPts val="0"/>
              </a:spcAft>
              <a:buNone/>
              <a:defRPr b="1" sz="1400">
                <a:solidFill>
                  <a:srgbClr val="434343"/>
                </a:solidFill>
              </a:defRPr>
            </a:lvl4pPr>
            <a:lvl5pPr lvl="4" rtl="0">
              <a:spcBef>
                <a:spcPts val="0"/>
              </a:spcBef>
              <a:spcAft>
                <a:spcPts val="0"/>
              </a:spcAft>
              <a:buNone/>
              <a:defRPr b="1" sz="1400">
                <a:solidFill>
                  <a:srgbClr val="434343"/>
                </a:solidFill>
              </a:defRPr>
            </a:lvl5pPr>
            <a:lvl6pPr lvl="5" rtl="0">
              <a:spcBef>
                <a:spcPts val="0"/>
              </a:spcBef>
              <a:spcAft>
                <a:spcPts val="0"/>
              </a:spcAft>
              <a:buNone/>
              <a:defRPr b="1" sz="1400">
                <a:solidFill>
                  <a:srgbClr val="434343"/>
                </a:solidFill>
              </a:defRPr>
            </a:lvl6pPr>
            <a:lvl7pPr lvl="6" rtl="0">
              <a:spcBef>
                <a:spcPts val="0"/>
              </a:spcBef>
              <a:spcAft>
                <a:spcPts val="0"/>
              </a:spcAft>
              <a:buNone/>
              <a:defRPr b="1" sz="1400">
                <a:solidFill>
                  <a:srgbClr val="434343"/>
                </a:solidFill>
              </a:defRPr>
            </a:lvl7pPr>
            <a:lvl8pPr lvl="7" rtl="0">
              <a:spcBef>
                <a:spcPts val="0"/>
              </a:spcBef>
              <a:spcAft>
                <a:spcPts val="0"/>
              </a:spcAft>
              <a:buNone/>
              <a:defRPr b="1" sz="1400">
                <a:solidFill>
                  <a:srgbClr val="434343"/>
                </a:solidFill>
              </a:defRPr>
            </a:lvl8pPr>
            <a:lvl9pPr lvl="8" rtl="0">
              <a:spcBef>
                <a:spcPts val="0"/>
              </a:spcBef>
              <a:spcAft>
                <a:spcPts val="0"/>
              </a:spcAft>
              <a:buNone/>
              <a:defRPr b="1" sz="1400">
                <a:solidFill>
                  <a:srgbClr val="434343"/>
                </a:solidFill>
              </a:defRPr>
            </a:lvl9pPr>
          </a:lstStyle>
          <a:p/>
        </p:txBody>
      </p:sp>
      <p:sp>
        <p:nvSpPr>
          <p:cNvPr id="67" name="Google Shape;67;p16"/>
          <p:cNvSpPr txBox="1"/>
          <p:nvPr>
            <p:ph idx="2" type="subTitle"/>
          </p:nvPr>
        </p:nvSpPr>
        <p:spPr>
          <a:xfrm>
            <a:off x="3488700" y="1885600"/>
            <a:ext cx="2166600" cy="3066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434343"/>
                </a:solidFill>
              </a:defRPr>
            </a:lvl1pPr>
            <a:lvl2pPr lvl="1" rtl="0">
              <a:spcBef>
                <a:spcPts val="0"/>
              </a:spcBef>
              <a:spcAft>
                <a:spcPts val="0"/>
              </a:spcAft>
              <a:buNone/>
              <a:defRPr b="1" sz="1400">
                <a:solidFill>
                  <a:srgbClr val="434343"/>
                </a:solidFill>
              </a:defRPr>
            </a:lvl2pPr>
            <a:lvl3pPr lvl="2" rtl="0">
              <a:spcBef>
                <a:spcPts val="0"/>
              </a:spcBef>
              <a:spcAft>
                <a:spcPts val="0"/>
              </a:spcAft>
              <a:buNone/>
              <a:defRPr b="1" sz="1400">
                <a:solidFill>
                  <a:srgbClr val="434343"/>
                </a:solidFill>
              </a:defRPr>
            </a:lvl3pPr>
            <a:lvl4pPr lvl="3" rtl="0">
              <a:spcBef>
                <a:spcPts val="0"/>
              </a:spcBef>
              <a:spcAft>
                <a:spcPts val="0"/>
              </a:spcAft>
              <a:buNone/>
              <a:defRPr b="1" sz="1400">
                <a:solidFill>
                  <a:srgbClr val="434343"/>
                </a:solidFill>
              </a:defRPr>
            </a:lvl4pPr>
            <a:lvl5pPr lvl="4" rtl="0">
              <a:spcBef>
                <a:spcPts val="0"/>
              </a:spcBef>
              <a:spcAft>
                <a:spcPts val="0"/>
              </a:spcAft>
              <a:buNone/>
              <a:defRPr b="1" sz="1400">
                <a:solidFill>
                  <a:srgbClr val="434343"/>
                </a:solidFill>
              </a:defRPr>
            </a:lvl5pPr>
            <a:lvl6pPr lvl="5" rtl="0">
              <a:spcBef>
                <a:spcPts val="0"/>
              </a:spcBef>
              <a:spcAft>
                <a:spcPts val="0"/>
              </a:spcAft>
              <a:buNone/>
              <a:defRPr b="1" sz="1400">
                <a:solidFill>
                  <a:srgbClr val="434343"/>
                </a:solidFill>
              </a:defRPr>
            </a:lvl6pPr>
            <a:lvl7pPr lvl="6" rtl="0">
              <a:spcBef>
                <a:spcPts val="0"/>
              </a:spcBef>
              <a:spcAft>
                <a:spcPts val="0"/>
              </a:spcAft>
              <a:buNone/>
              <a:defRPr b="1" sz="1400">
                <a:solidFill>
                  <a:srgbClr val="434343"/>
                </a:solidFill>
              </a:defRPr>
            </a:lvl7pPr>
            <a:lvl8pPr lvl="7" rtl="0">
              <a:spcBef>
                <a:spcPts val="0"/>
              </a:spcBef>
              <a:spcAft>
                <a:spcPts val="0"/>
              </a:spcAft>
              <a:buNone/>
              <a:defRPr b="1" sz="1400">
                <a:solidFill>
                  <a:srgbClr val="434343"/>
                </a:solidFill>
              </a:defRPr>
            </a:lvl8pPr>
            <a:lvl9pPr lvl="8" rtl="0">
              <a:spcBef>
                <a:spcPts val="0"/>
              </a:spcBef>
              <a:spcAft>
                <a:spcPts val="0"/>
              </a:spcAft>
              <a:buNone/>
              <a:defRPr b="1" sz="1400">
                <a:solidFill>
                  <a:srgbClr val="434343"/>
                </a:solidFill>
              </a:defRPr>
            </a:lvl9pPr>
          </a:lstStyle>
          <a:p/>
        </p:txBody>
      </p:sp>
      <p:sp>
        <p:nvSpPr>
          <p:cNvPr id="68" name="Google Shape;68;p16"/>
          <p:cNvSpPr txBox="1"/>
          <p:nvPr>
            <p:ph idx="3" type="subTitle"/>
          </p:nvPr>
        </p:nvSpPr>
        <p:spPr>
          <a:xfrm>
            <a:off x="6215400" y="1885600"/>
            <a:ext cx="2166600" cy="3066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434343"/>
                </a:solidFill>
              </a:defRPr>
            </a:lvl1pPr>
            <a:lvl2pPr lvl="1" rtl="0">
              <a:spcBef>
                <a:spcPts val="0"/>
              </a:spcBef>
              <a:spcAft>
                <a:spcPts val="0"/>
              </a:spcAft>
              <a:buNone/>
              <a:defRPr b="1" sz="1400">
                <a:solidFill>
                  <a:srgbClr val="434343"/>
                </a:solidFill>
              </a:defRPr>
            </a:lvl2pPr>
            <a:lvl3pPr lvl="2" rtl="0">
              <a:spcBef>
                <a:spcPts val="0"/>
              </a:spcBef>
              <a:spcAft>
                <a:spcPts val="0"/>
              </a:spcAft>
              <a:buNone/>
              <a:defRPr b="1" sz="1400">
                <a:solidFill>
                  <a:srgbClr val="434343"/>
                </a:solidFill>
              </a:defRPr>
            </a:lvl3pPr>
            <a:lvl4pPr lvl="3" rtl="0">
              <a:spcBef>
                <a:spcPts val="0"/>
              </a:spcBef>
              <a:spcAft>
                <a:spcPts val="0"/>
              </a:spcAft>
              <a:buNone/>
              <a:defRPr b="1" sz="1400">
                <a:solidFill>
                  <a:srgbClr val="434343"/>
                </a:solidFill>
              </a:defRPr>
            </a:lvl4pPr>
            <a:lvl5pPr lvl="4" rtl="0">
              <a:spcBef>
                <a:spcPts val="0"/>
              </a:spcBef>
              <a:spcAft>
                <a:spcPts val="0"/>
              </a:spcAft>
              <a:buNone/>
              <a:defRPr b="1" sz="1400">
                <a:solidFill>
                  <a:srgbClr val="434343"/>
                </a:solidFill>
              </a:defRPr>
            </a:lvl5pPr>
            <a:lvl6pPr lvl="5" rtl="0">
              <a:spcBef>
                <a:spcPts val="0"/>
              </a:spcBef>
              <a:spcAft>
                <a:spcPts val="0"/>
              </a:spcAft>
              <a:buNone/>
              <a:defRPr b="1" sz="1400">
                <a:solidFill>
                  <a:srgbClr val="434343"/>
                </a:solidFill>
              </a:defRPr>
            </a:lvl6pPr>
            <a:lvl7pPr lvl="6" rtl="0">
              <a:spcBef>
                <a:spcPts val="0"/>
              </a:spcBef>
              <a:spcAft>
                <a:spcPts val="0"/>
              </a:spcAft>
              <a:buNone/>
              <a:defRPr b="1" sz="1400">
                <a:solidFill>
                  <a:srgbClr val="434343"/>
                </a:solidFill>
              </a:defRPr>
            </a:lvl7pPr>
            <a:lvl8pPr lvl="7" rtl="0">
              <a:spcBef>
                <a:spcPts val="0"/>
              </a:spcBef>
              <a:spcAft>
                <a:spcPts val="0"/>
              </a:spcAft>
              <a:buNone/>
              <a:defRPr b="1" sz="1400">
                <a:solidFill>
                  <a:srgbClr val="434343"/>
                </a:solidFill>
              </a:defRPr>
            </a:lvl8pPr>
            <a:lvl9pPr lvl="8" rtl="0">
              <a:spcBef>
                <a:spcPts val="0"/>
              </a:spcBef>
              <a:spcAft>
                <a:spcPts val="0"/>
              </a:spcAft>
              <a:buNone/>
              <a:defRPr b="1" sz="1400">
                <a:solidFill>
                  <a:srgbClr val="434343"/>
                </a:solidFill>
              </a:defRPr>
            </a:lvl9pPr>
          </a:lstStyle>
          <a:p/>
        </p:txBody>
      </p:sp>
      <p:sp>
        <p:nvSpPr>
          <p:cNvPr id="69" name="Google Shape;69;p16"/>
          <p:cNvSpPr/>
          <p:nvPr/>
        </p:nvSpPr>
        <p:spPr>
          <a:xfrm rot="5400000">
            <a:off x="4268850" y="3754512"/>
            <a:ext cx="606300" cy="2171700"/>
          </a:xfrm>
          <a:prstGeom prst="rect">
            <a:avLst/>
          </a:prstGeom>
          <a:solidFill>
            <a:srgbClr val="147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rot="5400000">
            <a:off x="1544700" y="3754512"/>
            <a:ext cx="606300" cy="2171700"/>
          </a:xfrm>
          <a:prstGeom prst="rect">
            <a:avLst/>
          </a:prstGeom>
          <a:solidFill>
            <a:srgbClr val="1351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p:nvPr/>
        </p:nvSpPr>
        <p:spPr>
          <a:xfrm rot="5400000">
            <a:off x="6993000" y="3754512"/>
            <a:ext cx="606300" cy="2171700"/>
          </a:xfrm>
          <a:prstGeom prst="rect">
            <a:avLst/>
          </a:prstGeom>
          <a:solidFill>
            <a:srgbClr val="23A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ph idx="4" type="subTitle"/>
          </p:nvPr>
        </p:nvSpPr>
        <p:spPr>
          <a:xfrm>
            <a:off x="762000" y="2506300"/>
            <a:ext cx="2086200" cy="1730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
        <p:nvSpPr>
          <p:cNvPr id="73" name="Google Shape;73;p16"/>
          <p:cNvSpPr txBox="1"/>
          <p:nvPr>
            <p:ph idx="5" type="subTitle"/>
          </p:nvPr>
        </p:nvSpPr>
        <p:spPr>
          <a:xfrm>
            <a:off x="3488700" y="2506300"/>
            <a:ext cx="2086200" cy="1730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
        <p:nvSpPr>
          <p:cNvPr id="74" name="Google Shape;74;p16"/>
          <p:cNvSpPr txBox="1"/>
          <p:nvPr>
            <p:ph idx="6" type="subTitle"/>
          </p:nvPr>
        </p:nvSpPr>
        <p:spPr>
          <a:xfrm>
            <a:off x="6215400" y="2506300"/>
            <a:ext cx="2086200" cy="1730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3 columns slide">
  <p:cSld name="TITLE_AND_TWO_COLUMNS_1_2">
    <p:spTree>
      <p:nvGrpSpPr>
        <p:cNvPr id="75" name="Shape 75"/>
        <p:cNvGrpSpPr/>
        <p:nvPr/>
      </p:nvGrpSpPr>
      <p:grpSpPr>
        <a:xfrm>
          <a:off x="0" y="0"/>
          <a:ext cx="0" cy="0"/>
          <a:chOff x="0" y="0"/>
          <a:chExt cx="0" cy="0"/>
        </a:xfrm>
      </p:grpSpPr>
      <p:sp>
        <p:nvSpPr>
          <p:cNvPr id="76" name="Google Shape;76;p17"/>
          <p:cNvSpPr/>
          <p:nvPr/>
        </p:nvSpPr>
        <p:spPr>
          <a:xfrm>
            <a:off x="0" y="3690600"/>
            <a:ext cx="9144000" cy="1452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txBox="1"/>
          <p:nvPr>
            <p:ph idx="1" type="subTitle"/>
          </p:nvPr>
        </p:nvSpPr>
        <p:spPr>
          <a:xfrm>
            <a:off x="716025" y="3295200"/>
            <a:ext cx="2086200" cy="389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400">
                <a:solidFill>
                  <a:srgbClr val="135158"/>
                </a:solidFill>
                <a:latin typeface="Roboto Condensed"/>
                <a:ea typeface="Roboto Condensed"/>
                <a:cs typeface="Roboto Condensed"/>
                <a:sym typeface="Roboto Condensed"/>
              </a:defRPr>
            </a:lvl1pPr>
            <a:lvl2pPr lvl="1" rtl="0" algn="ctr">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lgn="ctr">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lgn="ctr">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lgn="ctr">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lgn="ctr">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lgn="ctr">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lgn="ctr">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lgn="ctr">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78" name="Google Shape;78;p17"/>
          <p:cNvSpPr txBox="1"/>
          <p:nvPr>
            <p:ph idx="2" type="subTitle"/>
          </p:nvPr>
        </p:nvSpPr>
        <p:spPr>
          <a:xfrm>
            <a:off x="3459725" y="3295200"/>
            <a:ext cx="2166600" cy="389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400">
                <a:solidFill>
                  <a:srgbClr val="23AA89"/>
                </a:solidFill>
                <a:latin typeface="Roboto Condensed"/>
                <a:ea typeface="Roboto Condensed"/>
                <a:cs typeface="Roboto Condensed"/>
                <a:sym typeface="Roboto Condensed"/>
              </a:defRPr>
            </a:lvl1pPr>
            <a:lvl2pPr lvl="1" rtl="0" algn="ctr">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lgn="ctr">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lgn="ctr">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lgn="ctr">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lgn="ctr">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lgn="ctr">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lgn="ctr">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lgn="ctr">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79" name="Google Shape;79;p17"/>
          <p:cNvSpPr txBox="1"/>
          <p:nvPr>
            <p:ph idx="3" type="subTitle"/>
          </p:nvPr>
        </p:nvSpPr>
        <p:spPr>
          <a:xfrm>
            <a:off x="6256250" y="3295200"/>
            <a:ext cx="2166600" cy="3897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1400">
                <a:solidFill>
                  <a:srgbClr val="23AA89"/>
                </a:solidFill>
                <a:latin typeface="Roboto Condensed"/>
                <a:ea typeface="Roboto Condensed"/>
                <a:cs typeface="Roboto Condensed"/>
                <a:sym typeface="Roboto Condensed"/>
              </a:defRPr>
            </a:lvl1pPr>
            <a:lvl2pPr lvl="1" rtl="0" algn="ctr">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lgn="ctr">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lgn="ctr">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lgn="ctr">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lgn="ctr">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lgn="ctr">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lgn="ctr">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lgn="ctr">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80" name="Google Shape;80;p17"/>
          <p:cNvSpPr txBox="1"/>
          <p:nvPr>
            <p:ph idx="4" type="subTitle"/>
          </p:nvPr>
        </p:nvSpPr>
        <p:spPr>
          <a:xfrm>
            <a:off x="716025" y="3773875"/>
            <a:ext cx="2086200" cy="1026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atin typeface="Roboto Condensed"/>
                <a:ea typeface="Roboto Condensed"/>
                <a:cs typeface="Roboto Condensed"/>
                <a:sym typeface="Roboto Condensed"/>
              </a:defRPr>
            </a:lvl1pPr>
            <a:lvl2pPr lvl="1" rtl="0" algn="ctr">
              <a:spcBef>
                <a:spcPts val="0"/>
              </a:spcBef>
              <a:spcAft>
                <a:spcPts val="0"/>
              </a:spcAft>
              <a:buNone/>
              <a:defRPr>
                <a:latin typeface="Roboto Condensed"/>
                <a:ea typeface="Roboto Condensed"/>
                <a:cs typeface="Roboto Condensed"/>
                <a:sym typeface="Roboto Condensed"/>
              </a:defRPr>
            </a:lvl2pPr>
            <a:lvl3pPr lvl="2" rtl="0" algn="ctr">
              <a:spcBef>
                <a:spcPts val="0"/>
              </a:spcBef>
              <a:spcAft>
                <a:spcPts val="0"/>
              </a:spcAft>
              <a:buNone/>
              <a:defRPr>
                <a:latin typeface="Roboto Condensed"/>
                <a:ea typeface="Roboto Condensed"/>
                <a:cs typeface="Roboto Condensed"/>
                <a:sym typeface="Roboto Condensed"/>
              </a:defRPr>
            </a:lvl3pPr>
            <a:lvl4pPr lvl="3" rtl="0" algn="ctr">
              <a:spcBef>
                <a:spcPts val="0"/>
              </a:spcBef>
              <a:spcAft>
                <a:spcPts val="0"/>
              </a:spcAft>
              <a:buNone/>
              <a:defRPr>
                <a:latin typeface="Roboto Condensed"/>
                <a:ea typeface="Roboto Condensed"/>
                <a:cs typeface="Roboto Condensed"/>
                <a:sym typeface="Roboto Condensed"/>
              </a:defRPr>
            </a:lvl4pPr>
            <a:lvl5pPr lvl="4" rtl="0" algn="ctr">
              <a:spcBef>
                <a:spcPts val="0"/>
              </a:spcBef>
              <a:spcAft>
                <a:spcPts val="0"/>
              </a:spcAft>
              <a:buNone/>
              <a:defRPr>
                <a:latin typeface="Roboto Condensed"/>
                <a:ea typeface="Roboto Condensed"/>
                <a:cs typeface="Roboto Condensed"/>
                <a:sym typeface="Roboto Condensed"/>
              </a:defRPr>
            </a:lvl5pPr>
            <a:lvl6pPr lvl="5" rtl="0" algn="ctr">
              <a:spcBef>
                <a:spcPts val="0"/>
              </a:spcBef>
              <a:spcAft>
                <a:spcPts val="0"/>
              </a:spcAft>
              <a:buNone/>
              <a:defRPr>
                <a:latin typeface="Roboto Condensed"/>
                <a:ea typeface="Roboto Condensed"/>
                <a:cs typeface="Roboto Condensed"/>
                <a:sym typeface="Roboto Condensed"/>
              </a:defRPr>
            </a:lvl6pPr>
            <a:lvl7pPr lvl="6" rtl="0" algn="ctr">
              <a:spcBef>
                <a:spcPts val="0"/>
              </a:spcBef>
              <a:spcAft>
                <a:spcPts val="0"/>
              </a:spcAft>
              <a:buNone/>
              <a:defRPr>
                <a:latin typeface="Roboto Condensed"/>
                <a:ea typeface="Roboto Condensed"/>
                <a:cs typeface="Roboto Condensed"/>
                <a:sym typeface="Roboto Condensed"/>
              </a:defRPr>
            </a:lvl7pPr>
            <a:lvl8pPr lvl="7" rtl="0" algn="ctr">
              <a:spcBef>
                <a:spcPts val="0"/>
              </a:spcBef>
              <a:spcAft>
                <a:spcPts val="0"/>
              </a:spcAft>
              <a:buNone/>
              <a:defRPr>
                <a:latin typeface="Roboto Condensed"/>
                <a:ea typeface="Roboto Condensed"/>
                <a:cs typeface="Roboto Condensed"/>
                <a:sym typeface="Roboto Condensed"/>
              </a:defRPr>
            </a:lvl8pPr>
            <a:lvl9pPr lvl="8" rtl="0" algn="ctr">
              <a:spcBef>
                <a:spcPts val="0"/>
              </a:spcBef>
              <a:spcAft>
                <a:spcPts val="0"/>
              </a:spcAft>
              <a:buNone/>
              <a:defRPr>
                <a:latin typeface="Roboto Condensed"/>
                <a:ea typeface="Roboto Condensed"/>
                <a:cs typeface="Roboto Condensed"/>
                <a:sym typeface="Roboto Condensed"/>
              </a:defRPr>
            </a:lvl9pPr>
          </a:lstStyle>
          <a:p/>
        </p:txBody>
      </p:sp>
      <p:sp>
        <p:nvSpPr>
          <p:cNvPr id="81" name="Google Shape;81;p17"/>
          <p:cNvSpPr txBox="1"/>
          <p:nvPr>
            <p:ph idx="5" type="subTitle"/>
          </p:nvPr>
        </p:nvSpPr>
        <p:spPr>
          <a:xfrm>
            <a:off x="3459725" y="3773875"/>
            <a:ext cx="2086200" cy="1026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atin typeface="Roboto Condensed"/>
                <a:ea typeface="Roboto Condensed"/>
                <a:cs typeface="Roboto Condensed"/>
                <a:sym typeface="Roboto Condensed"/>
              </a:defRPr>
            </a:lvl1pPr>
            <a:lvl2pPr lvl="1" rtl="0" algn="ctr">
              <a:spcBef>
                <a:spcPts val="0"/>
              </a:spcBef>
              <a:spcAft>
                <a:spcPts val="0"/>
              </a:spcAft>
              <a:buNone/>
              <a:defRPr>
                <a:latin typeface="Roboto Condensed"/>
                <a:ea typeface="Roboto Condensed"/>
                <a:cs typeface="Roboto Condensed"/>
                <a:sym typeface="Roboto Condensed"/>
              </a:defRPr>
            </a:lvl2pPr>
            <a:lvl3pPr lvl="2" rtl="0" algn="ctr">
              <a:spcBef>
                <a:spcPts val="0"/>
              </a:spcBef>
              <a:spcAft>
                <a:spcPts val="0"/>
              </a:spcAft>
              <a:buNone/>
              <a:defRPr>
                <a:latin typeface="Roboto Condensed"/>
                <a:ea typeface="Roboto Condensed"/>
                <a:cs typeface="Roboto Condensed"/>
                <a:sym typeface="Roboto Condensed"/>
              </a:defRPr>
            </a:lvl3pPr>
            <a:lvl4pPr lvl="3" rtl="0" algn="ctr">
              <a:spcBef>
                <a:spcPts val="0"/>
              </a:spcBef>
              <a:spcAft>
                <a:spcPts val="0"/>
              </a:spcAft>
              <a:buNone/>
              <a:defRPr>
                <a:latin typeface="Roboto Condensed"/>
                <a:ea typeface="Roboto Condensed"/>
                <a:cs typeface="Roboto Condensed"/>
                <a:sym typeface="Roboto Condensed"/>
              </a:defRPr>
            </a:lvl4pPr>
            <a:lvl5pPr lvl="4" rtl="0" algn="ctr">
              <a:spcBef>
                <a:spcPts val="0"/>
              </a:spcBef>
              <a:spcAft>
                <a:spcPts val="0"/>
              </a:spcAft>
              <a:buNone/>
              <a:defRPr>
                <a:latin typeface="Roboto Condensed"/>
                <a:ea typeface="Roboto Condensed"/>
                <a:cs typeface="Roboto Condensed"/>
                <a:sym typeface="Roboto Condensed"/>
              </a:defRPr>
            </a:lvl5pPr>
            <a:lvl6pPr lvl="5" rtl="0" algn="ctr">
              <a:spcBef>
                <a:spcPts val="0"/>
              </a:spcBef>
              <a:spcAft>
                <a:spcPts val="0"/>
              </a:spcAft>
              <a:buNone/>
              <a:defRPr>
                <a:latin typeface="Roboto Condensed"/>
                <a:ea typeface="Roboto Condensed"/>
                <a:cs typeface="Roboto Condensed"/>
                <a:sym typeface="Roboto Condensed"/>
              </a:defRPr>
            </a:lvl6pPr>
            <a:lvl7pPr lvl="6" rtl="0" algn="ctr">
              <a:spcBef>
                <a:spcPts val="0"/>
              </a:spcBef>
              <a:spcAft>
                <a:spcPts val="0"/>
              </a:spcAft>
              <a:buNone/>
              <a:defRPr>
                <a:latin typeface="Roboto Condensed"/>
                <a:ea typeface="Roboto Condensed"/>
                <a:cs typeface="Roboto Condensed"/>
                <a:sym typeface="Roboto Condensed"/>
              </a:defRPr>
            </a:lvl7pPr>
            <a:lvl8pPr lvl="7" rtl="0" algn="ctr">
              <a:spcBef>
                <a:spcPts val="0"/>
              </a:spcBef>
              <a:spcAft>
                <a:spcPts val="0"/>
              </a:spcAft>
              <a:buNone/>
              <a:defRPr>
                <a:latin typeface="Roboto Condensed"/>
                <a:ea typeface="Roboto Condensed"/>
                <a:cs typeface="Roboto Condensed"/>
                <a:sym typeface="Roboto Condensed"/>
              </a:defRPr>
            </a:lvl8pPr>
            <a:lvl9pPr lvl="8" rtl="0" algn="ctr">
              <a:spcBef>
                <a:spcPts val="0"/>
              </a:spcBef>
              <a:spcAft>
                <a:spcPts val="0"/>
              </a:spcAft>
              <a:buNone/>
              <a:defRPr>
                <a:latin typeface="Roboto Condensed"/>
                <a:ea typeface="Roboto Condensed"/>
                <a:cs typeface="Roboto Condensed"/>
                <a:sym typeface="Roboto Condensed"/>
              </a:defRPr>
            </a:lvl9pPr>
          </a:lstStyle>
          <a:p/>
        </p:txBody>
      </p:sp>
      <p:sp>
        <p:nvSpPr>
          <p:cNvPr id="82" name="Google Shape;82;p17"/>
          <p:cNvSpPr txBox="1"/>
          <p:nvPr>
            <p:ph idx="6" type="subTitle"/>
          </p:nvPr>
        </p:nvSpPr>
        <p:spPr>
          <a:xfrm>
            <a:off x="6256250" y="3773875"/>
            <a:ext cx="2086200" cy="1026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atin typeface="Roboto Condensed"/>
                <a:ea typeface="Roboto Condensed"/>
                <a:cs typeface="Roboto Condensed"/>
                <a:sym typeface="Roboto Condensed"/>
              </a:defRPr>
            </a:lvl1pPr>
            <a:lvl2pPr lvl="1" rtl="0" algn="ctr">
              <a:spcBef>
                <a:spcPts val="0"/>
              </a:spcBef>
              <a:spcAft>
                <a:spcPts val="0"/>
              </a:spcAft>
              <a:buNone/>
              <a:defRPr>
                <a:latin typeface="Roboto Condensed"/>
                <a:ea typeface="Roboto Condensed"/>
                <a:cs typeface="Roboto Condensed"/>
                <a:sym typeface="Roboto Condensed"/>
              </a:defRPr>
            </a:lvl2pPr>
            <a:lvl3pPr lvl="2" rtl="0" algn="ctr">
              <a:spcBef>
                <a:spcPts val="0"/>
              </a:spcBef>
              <a:spcAft>
                <a:spcPts val="0"/>
              </a:spcAft>
              <a:buNone/>
              <a:defRPr>
                <a:latin typeface="Roboto Condensed"/>
                <a:ea typeface="Roboto Condensed"/>
                <a:cs typeface="Roboto Condensed"/>
                <a:sym typeface="Roboto Condensed"/>
              </a:defRPr>
            </a:lvl3pPr>
            <a:lvl4pPr lvl="3" rtl="0" algn="ctr">
              <a:spcBef>
                <a:spcPts val="0"/>
              </a:spcBef>
              <a:spcAft>
                <a:spcPts val="0"/>
              </a:spcAft>
              <a:buNone/>
              <a:defRPr>
                <a:latin typeface="Roboto Condensed"/>
                <a:ea typeface="Roboto Condensed"/>
                <a:cs typeface="Roboto Condensed"/>
                <a:sym typeface="Roboto Condensed"/>
              </a:defRPr>
            </a:lvl4pPr>
            <a:lvl5pPr lvl="4" rtl="0" algn="ctr">
              <a:spcBef>
                <a:spcPts val="0"/>
              </a:spcBef>
              <a:spcAft>
                <a:spcPts val="0"/>
              </a:spcAft>
              <a:buNone/>
              <a:defRPr>
                <a:latin typeface="Roboto Condensed"/>
                <a:ea typeface="Roboto Condensed"/>
                <a:cs typeface="Roboto Condensed"/>
                <a:sym typeface="Roboto Condensed"/>
              </a:defRPr>
            </a:lvl5pPr>
            <a:lvl6pPr lvl="5" rtl="0" algn="ctr">
              <a:spcBef>
                <a:spcPts val="0"/>
              </a:spcBef>
              <a:spcAft>
                <a:spcPts val="0"/>
              </a:spcAft>
              <a:buNone/>
              <a:defRPr>
                <a:latin typeface="Roboto Condensed"/>
                <a:ea typeface="Roboto Condensed"/>
                <a:cs typeface="Roboto Condensed"/>
                <a:sym typeface="Roboto Condensed"/>
              </a:defRPr>
            </a:lvl6pPr>
            <a:lvl7pPr lvl="6" rtl="0" algn="ctr">
              <a:spcBef>
                <a:spcPts val="0"/>
              </a:spcBef>
              <a:spcAft>
                <a:spcPts val="0"/>
              </a:spcAft>
              <a:buNone/>
              <a:defRPr>
                <a:latin typeface="Roboto Condensed"/>
                <a:ea typeface="Roboto Condensed"/>
                <a:cs typeface="Roboto Condensed"/>
                <a:sym typeface="Roboto Condensed"/>
              </a:defRPr>
            </a:lvl7pPr>
            <a:lvl8pPr lvl="7" rtl="0" algn="ctr">
              <a:spcBef>
                <a:spcPts val="0"/>
              </a:spcBef>
              <a:spcAft>
                <a:spcPts val="0"/>
              </a:spcAft>
              <a:buNone/>
              <a:defRPr>
                <a:latin typeface="Roboto Condensed"/>
                <a:ea typeface="Roboto Condensed"/>
                <a:cs typeface="Roboto Condensed"/>
                <a:sym typeface="Roboto Condensed"/>
              </a:defRPr>
            </a:lvl8pPr>
            <a:lvl9pPr lvl="8" rtl="0" algn="ctr">
              <a:spcBef>
                <a:spcPts val="0"/>
              </a:spcBef>
              <a:spcAft>
                <a:spcPts val="0"/>
              </a:spcAft>
              <a:buNone/>
              <a:defRPr>
                <a:latin typeface="Roboto Condensed"/>
                <a:ea typeface="Roboto Condensed"/>
                <a:cs typeface="Roboto Condensed"/>
                <a:sym typeface="Roboto Condense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3 columns slide 1">
  <p:cSld name="TITLE_AND_TWO_COLUMNS_1_2_1">
    <p:spTree>
      <p:nvGrpSpPr>
        <p:cNvPr id="83" name="Shape 83"/>
        <p:cNvGrpSpPr/>
        <p:nvPr/>
      </p:nvGrpSpPr>
      <p:grpSpPr>
        <a:xfrm>
          <a:off x="0" y="0"/>
          <a:ext cx="0" cy="0"/>
          <a:chOff x="0" y="0"/>
          <a:chExt cx="0" cy="0"/>
        </a:xfrm>
      </p:grpSpPr>
      <p:sp>
        <p:nvSpPr>
          <p:cNvPr id="84" name="Google Shape;84;p18"/>
          <p:cNvSpPr/>
          <p:nvPr/>
        </p:nvSpPr>
        <p:spPr>
          <a:xfrm>
            <a:off x="0" y="3690600"/>
            <a:ext cx="9144000" cy="14529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txBox="1"/>
          <p:nvPr>
            <p:ph idx="1" type="subTitle"/>
          </p:nvPr>
        </p:nvSpPr>
        <p:spPr>
          <a:xfrm>
            <a:off x="582775" y="3295200"/>
            <a:ext cx="2238300" cy="389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135158"/>
                </a:solidFill>
              </a:defRPr>
            </a:lvl1pPr>
            <a:lvl2pPr lvl="1" rtl="0">
              <a:spcBef>
                <a:spcPts val="0"/>
              </a:spcBef>
              <a:spcAft>
                <a:spcPts val="0"/>
              </a:spcAft>
              <a:buNone/>
              <a:defRPr b="1" sz="1400">
                <a:solidFill>
                  <a:srgbClr val="23AA89"/>
                </a:solidFill>
              </a:defRPr>
            </a:lvl2pPr>
            <a:lvl3pPr lvl="2" rtl="0">
              <a:spcBef>
                <a:spcPts val="0"/>
              </a:spcBef>
              <a:spcAft>
                <a:spcPts val="0"/>
              </a:spcAft>
              <a:buNone/>
              <a:defRPr b="1" sz="1400">
                <a:solidFill>
                  <a:srgbClr val="23AA89"/>
                </a:solidFill>
              </a:defRPr>
            </a:lvl3pPr>
            <a:lvl4pPr lvl="3" rtl="0">
              <a:spcBef>
                <a:spcPts val="0"/>
              </a:spcBef>
              <a:spcAft>
                <a:spcPts val="0"/>
              </a:spcAft>
              <a:buNone/>
              <a:defRPr b="1" sz="1400">
                <a:solidFill>
                  <a:srgbClr val="23AA89"/>
                </a:solidFill>
              </a:defRPr>
            </a:lvl4pPr>
            <a:lvl5pPr lvl="4" rtl="0">
              <a:spcBef>
                <a:spcPts val="0"/>
              </a:spcBef>
              <a:spcAft>
                <a:spcPts val="0"/>
              </a:spcAft>
              <a:buNone/>
              <a:defRPr b="1" sz="1400">
                <a:solidFill>
                  <a:srgbClr val="23AA89"/>
                </a:solidFill>
              </a:defRPr>
            </a:lvl5pPr>
            <a:lvl6pPr lvl="5" rtl="0">
              <a:spcBef>
                <a:spcPts val="0"/>
              </a:spcBef>
              <a:spcAft>
                <a:spcPts val="0"/>
              </a:spcAft>
              <a:buNone/>
              <a:defRPr b="1" sz="1400">
                <a:solidFill>
                  <a:srgbClr val="23AA89"/>
                </a:solidFill>
              </a:defRPr>
            </a:lvl6pPr>
            <a:lvl7pPr lvl="6" rtl="0">
              <a:spcBef>
                <a:spcPts val="0"/>
              </a:spcBef>
              <a:spcAft>
                <a:spcPts val="0"/>
              </a:spcAft>
              <a:buNone/>
              <a:defRPr b="1" sz="1400">
                <a:solidFill>
                  <a:srgbClr val="23AA89"/>
                </a:solidFill>
              </a:defRPr>
            </a:lvl7pPr>
            <a:lvl8pPr lvl="7" rtl="0">
              <a:spcBef>
                <a:spcPts val="0"/>
              </a:spcBef>
              <a:spcAft>
                <a:spcPts val="0"/>
              </a:spcAft>
              <a:buNone/>
              <a:defRPr b="1" sz="1400">
                <a:solidFill>
                  <a:srgbClr val="23AA89"/>
                </a:solidFill>
              </a:defRPr>
            </a:lvl8pPr>
            <a:lvl9pPr lvl="8" rtl="0">
              <a:spcBef>
                <a:spcPts val="0"/>
              </a:spcBef>
              <a:spcAft>
                <a:spcPts val="0"/>
              </a:spcAft>
              <a:buNone/>
              <a:defRPr b="1" sz="1400">
                <a:solidFill>
                  <a:srgbClr val="23AA89"/>
                </a:solidFill>
              </a:defRPr>
            </a:lvl9pPr>
          </a:lstStyle>
          <a:p/>
        </p:txBody>
      </p:sp>
      <p:sp>
        <p:nvSpPr>
          <p:cNvPr id="86" name="Google Shape;86;p18"/>
          <p:cNvSpPr txBox="1"/>
          <p:nvPr>
            <p:ph idx="2" type="subTitle"/>
          </p:nvPr>
        </p:nvSpPr>
        <p:spPr>
          <a:xfrm>
            <a:off x="3488700" y="3295200"/>
            <a:ext cx="2238300" cy="389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23AA89"/>
                </a:solidFill>
              </a:defRPr>
            </a:lvl1pPr>
            <a:lvl2pPr lvl="1" rtl="0">
              <a:spcBef>
                <a:spcPts val="0"/>
              </a:spcBef>
              <a:spcAft>
                <a:spcPts val="0"/>
              </a:spcAft>
              <a:buNone/>
              <a:defRPr b="1" sz="1400">
                <a:solidFill>
                  <a:srgbClr val="23AA89"/>
                </a:solidFill>
              </a:defRPr>
            </a:lvl2pPr>
            <a:lvl3pPr lvl="2" rtl="0">
              <a:spcBef>
                <a:spcPts val="0"/>
              </a:spcBef>
              <a:spcAft>
                <a:spcPts val="0"/>
              </a:spcAft>
              <a:buNone/>
              <a:defRPr b="1" sz="1400">
                <a:solidFill>
                  <a:srgbClr val="23AA89"/>
                </a:solidFill>
              </a:defRPr>
            </a:lvl3pPr>
            <a:lvl4pPr lvl="3" rtl="0">
              <a:spcBef>
                <a:spcPts val="0"/>
              </a:spcBef>
              <a:spcAft>
                <a:spcPts val="0"/>
              </a:spcAft>
              <a:buNone/>
              <a:defRPr b="1" sz="1400">
                <a:solidFill>
                  <a:srgbClr val="23AA89"/>
                </a:solidFill>
              </a:defRPr>
            </a:lvl4pPr>
            <a:lvl5pPr lvl="4" rtl="0">
              <a:spcBef>
                <a:spcPts val="0"/>
              </a:spcBef>
              <a:spcAft>
                <a:spcPts val="0"/>
              </a:spcAft>
              <a:buNone/>
              <a:defRPr b="1" sz="1400">
                <a:solidFill>
                  <a:srgbClr val="23AA89"/>
                </a:solidFill>
              </a:defRPr>
            </a:lvl5pPr>
            <a:lvl6pPr lvl="5" rtl="0">
              <a:spcBef>
                <a:spcPts val="0"/>
              </a:spcBef>
              <a:spcAft>
                <a:spcPts val="0"/>
              </a:spcAft>
              <a:buNone/>
              <a:defRPr b="1" sz="1400">
                <a:solidFill>
                  <a:srgbClr val="23AA89"/>
                </a:solidFill>
              </a:defRPr>
            </a:lvl6pPr>
            <a:lvl7pPr lvl="6" rtl="0">
              <a:spcBef>
                <a:spcPts val="0"/>
              </a:spcBef>
              <a:spcAft>
                <a:spcPts val="0"/>
              </a:spcAft>
              <a:buNone/>
              <a:defRPr b="1" sz="1400">
                <a:solidFill>
                  <a:srgbClr val="23AA89"/>
                </a:solidFill>
              </a:defRPr>
            </a:lvl7pPr>
            <a:lvl8pPr lvl="7" rtl="0">
              <a:spcBef>
                <a:spcPts val="0"/>
              </a:spcBef>
              <a:spcAft>
                <a:spcPts val="0"/>
              </a:spcAft>
              <a:buNone/>
              <a:defRPr b="1" sz="1400">
                <a:solidFill>
                  <a:srgbClr val="23AA89"/>
                </a:solidFill>
              </a:defRPr>
            </a:lvl8pPr>
            <a:lvl9pPr lvl="8" rtl="0">
              <a:spcBef>
                <a:spcPts val="0"/>
              </a:spcBef>
              <a:spcAft>
                <a:spcPts val="0"/>
              </a:spcAft>
              <a:buNone/>
              <a:defRPr b="1" sz="1400">
                <a:solidFill>
                  <a:srgbClr val="23AA89"/>
                </a:solidFill>
              </a:defRPr>
            </a:lvl9pPr>
          </a:lstStyle>
          <a:p/>
        </p:txBody>
      </p:sp>
      <p:sp>
        <p:nvSpPr>
          <p:cNvPr id="87" name="Google Shape;87;p18"/>
          <p:cNvSpPr txBox="1"/>
          <p:nvPr>
            <p:ph idx="3" type="subTitle"/>
          </p:nvPr>
        </p:nvSpPr>
        <p:spPr>
          <a:xfrm>
            <a:off x="6337900" y="3295200"/>
            <a:ext cx="2238300" cy="389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23AA89"/>
                </a:solidFill>
              </a:defRPr>
            </a:lvl1pPr>
            <a:lvl2pPr lvl="1" rtl="0">
              <a:spcBef>
                <a:spcPts val="0"/>
              </a:spcBef>
              <a:spcAft>
                <a:spcPts val="0"/>
              </a:spcAft>
              <a:buNone/>
              <a:defRPr b="1" sz="1400">
                <a:solidFill>
                  <a:srgbClr val="23AA89"/>
                </a:solidFill>
              </a:defRPr>
            </a:lvl2pPr>
            <a:lvl3pPr lvl="2" rtl="0">
              <a:spcBef>
                <a:spcPts val="0"/>
              </a:spcBef>
              <a:spcAft>
                <a:spcPts val="0"/>
              </a:spcAft>
              <a:buNone/>
              <a:defRPr b="1" sz="1400">
                <a:solidFill>
                  <a:srgbClr val="23AA89"/>
                </a:solidFill>
              </a:defRPr>
            </a:lvl3pPr>
            <a:lvl4pPr lvl="3" rtl="0">
              <a:spcBef>
                <a:spcPts val="0"/>
              </a:spcBef>
              <a:spcAft>
                <a:spcPts val="0"/>
              </a:spcAft>
              <a:buNone/>
              <a:defRPr b="1" sz="1400">
                <a:solidFill>
                  <a:srgbClr val="23AA89"/>
                </a:solidFill>
              </a:defRPr>
            </a:lvl4pPr>
            <a:lvl5pPr lvl="4" rtl="0">
              <a:spcBef>
                <a:spcPts val="0"/>
              </a:spcBef>
              <a:spcAft>
                <a:spcPts val="0"/>
              </a:spcAft>
              <a:buNone/>
              <a:defRPr b="1" sz="1400">
                <a:solidFill>
                  <a:srgbClr val="23AA89"/>
                </a:solidFill>
              </a:defRPr>
            </a:lvl5pPr>
            <a:lvl6pPr lvl="5" rtl="0">
              <a:spcBef>
                <a:spcPts val="0"/>
              </a:spcBef>
              <a:spcAft>
                <a:spcPts val="0"/>
              </a:spcAft>
              <a:buNone/>
              <a:defRPr b="1" sz="1400">
                <a:solidFill>
                  <a:srgbClr val="23AA89"/>
                </a:solidFill>
              </a:defRPr>
            </a:lvl6pPr>
            <a:lvl7pPr lvl="6" rtl="0">
              <a:spcBef>
                <a:spcPts val="0"/>
              </a:spcBef>
              <a:spcAft>
                <a:spcPts val="0"/>
              </a:spcAft>
              <a:buNone/>
              <a:defRPr b="1" sz="1400">
                <a:solidFill>
                  <a:srgbClr val="23AA89"/>
                </a:solidFill>
              </a:defRPr>
            </a:lvl7pPr>
            <a:lvl8pPr lvl="7" rtl="0">
              <a:spcBef>
                <a:spcPts val="0"/>
              </a:spcBef>
              <a:spcAft>
                <a:spcPts val="0"/>
              </a:spcAft>
              <a:buNone/>
              <a:defRPr b="1" sz="1400">
                <a:solidFill>
                  <a:srgbClr val="23AA89"/>
                </a:solidFill>
              </a:defRPr>
            </a:lvl8pPr>
            <a:lvl9pPr lvl="8" rtl="0">
              <a:spcBef>
                <a:spcPts val="0"/>
              </a:spcBef>
              <a:spcAft>
                <a:spcPts val="0"/>
              </a:spcAft>
              <a:buNone/>
              <a:defRPr b="1" sz="1400">
                <a:solidFill>
                  <a:srgbClr val="23AA89"/>
                </a:solidFill>
              </a:defRPr>
            </a:lvl9pPr>
          </a:lstStyle>
          <a:p/>
        </p:txBody>
      </p:sp>
      <p:sp>
        <p:nvSpPr>
          <p:cNvPr id="88" name="Google Shape;88;p18"/>
          <p:cNvSpPr txBox="1"/>
          <p:nvPr>
            <p:ph idx="4" type="subTitle"/>
          </p:nvPr>
        </p:nvSpPr>
        <p:spPr>
          <a:xfrm>
            <a:off x="582775" y="3773875"/>
            <a:ext cx="2238300" cy="10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
        <p:nvSpPr>
          <p:cNvPr id="89" name="Google Shape;89;p18"/>
          <p:cNvSpPr txBox="1"/>
          <p:nvPr>
            <p:ph idx="5" type="subTitle"/>
          </p:nvPr>
        </p:nvSpPr>
        <p:spPr>
          <a:xfrm>
            <a:off x="3488700" y="3773875"/>
            <a:ext cx="2238300" cy="10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
        <p:nvSpPr>
          <p:cNvPr id="90" name="Google Shape;90;p18"/>
          <p:cNvSpPr txBox="1"/>
          <p:nvPr>
            <p:ph idx="6" type="subTitle"/>
          </p:nvPr>
        </p:nvSpPr>
        <p:spPr>
          <a:xfrm>
            <a:off x="6337900" y="3773875"/>
            <a:ext cx="2238300" cy="10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cxnSp>
        <p:nvCxnSpPr>
          <p:cNvPr id="91" name="Google Shape;91;p18"/>
          <p:cNvCxnSpPr/>
          <p:nvPr/>
        </p:nvCxnSpPr>
        <p:spPr>
          <a:xfrm>
            <a:off x="676050" y="2578413"/>
            <a:ext cx="2028900" cy="0"/>
          </a:xfrm>
          <a:prstGeom prst="straightConnector1">
            <a:avLst/>
          </a:prstGeom>
          <a:noFill/>
          <a:ln cap="flat" cmpd="sng" w="19050">
            <a:solidFill>
              <a:srgbClr val="135158"/>
            </a:solidFill>
            <a:prstDash val="solid"/>
            <a:round/>
            <a:headEnd len="med" w="med" type="none"/>
            <a:tailEnd len="med" w="med" type="none"/>
          </a:ln>
        </p:spPr>
      </p:cxnSp>
      <p:cxnSp>
        <p:nvCxnSpPr>
          <p:cNvPr id="92" name="Google Shape;92;p18"/>
          <p:cNvCxnSpPr/>
          <p:nvPr/>
        </p:nvCxnSpPr>
        <p:spPr>
          <a:xfrm>
            <a:off x="3566075" y="2578413"/>
            <a:ext cx="1910700" cy="0"/>
          </a:xfrm>
          <a:prstGeom prst="straightConnector1">
            <a:avLst/>
          </a:prstGeom>
          <a:noFill/>
          <a:ln cap="flat" cmpd="sng" w="19050">
            <a:solidFill>
              <a:srgbClr val="14736A"/>
            </a:solidFill>
            <a:prstDash val="solid"/>
            <a:round/>
            <a:headEnd len="med" w="med" type="none"/>
            <a:tailEnd len="med" w="med" type="none"/>
          </a:ln>
        </p:spPr>
      </p:cxnSp>
      <p:cxnSp>
        <p:nvCxnSpPr>
          <p:cNvPr id="93" name="Google Shape;93;p18"/>
          <p:cNvCxnSpPr/>
          <p:nvPr/>
        </p:nvCxnSpPr>
        <p:spPr>
          <a:xfrm>
            <a:off x="6404500" y="2578413"/>
            <a:ext cx="2171700" cy="0"/>
          </a:xfrm>
          <a:prstGeom prst="straightConnector1">
            <a:avLst/>
          </a:prstGeom>
          <a:noFill/>
          <a:ln cap="flat" cmpd="sng" w="19050">
            <a:solidFill>
              <a:srgbClr val="14736A"/>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1">
  <p:cSld name="BIG_NUMBER_1">
    <p:spTree>
      <p:nvGrpSpPr>
        <p:cNvPr id="94" name="Shape 94"/>
        <p:cNvGrpSpPr/>
        <p:nvPr/>
      </p:nvGrpSpPr>
      <p:grpSpPr>
        <a:xfrm>
          <a:off x="0" y="0"/>
          <a:ext cx="0" cy="0"/>
          <a:chOff x="0" y="0"/>
          <a:chExt cx="0" cy="0"/>
        </a:xfrm>
      </p:grpSpPr>
      <p:sp>
        <p:nvSpPr>
          <p:cNvPr id="95" name="Google Shape;95;p19"/>
          <p:cNvSpPr/>
          <p:nvPr/>
        </p:nvSpPr>
        <p:spPr>
          <a:xfrm>
            <a:off x="466800" y="466800"/>
            <a:ext cx="8210400" cy="42099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96" name="Google Shape;96;p19"/>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sz="6000">
                <a:solidFill>
                  <a:srgbClr val="434343"/>
                </a:solidFill>
                <a:latin typeface="Roboto Condensed"/>
                <a:ea typeface="Roboto Condensed"/>
                <a:cs typeface="Roboto Condensed"/>
                <a:sym typeface="Roboto Condensed"/>
              </a:defRPr>
            </a:lvl1pPr>
            <a:lvl2pPr lvl="1" rtl="0" algn="ctr">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lgn="ctr">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lgn="ctr">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lgn="ctr">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lgn="ctr">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lgn="ctr">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lgn="ctr">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lgn="ctr">
              <a:spcBef>
                <a:spcPts val="0"/>
              </a:spcBef>
              <a:spcAft>
                <a:spcPts val="0"/>
              </a:spcAft>
              <a:buNone/>
              <a:defRPr sz="3600">
                <a:solidFill>
                  <a:srgbClr val="FFFFFF"/>
                </a:solidFill>
                <a:latin typeface="Montserrat Black"/>
                <a:ea typeface="Montserrat Black"/>
                <a:cs typeface="Montserrat Black"/>
                <a:sym typeface="Montserrat Black"/>
              </a:defRPr>
            </a:lvl9pPr>
          </a:lstStyle>
          <a:p/>
        </p:txBody>
      </p:sp>
      <p:cxnSp>
        <p:nvCxnSpPr>
          <p:cNvPr id="97" name="Google Shape;97;p19"/>
          <p:cNvCxnSpPr/>
          <p:nvPr/>
        </p:nvCxnSpPr>
        <p:spPr>
          <a:xfrm>
            <a:off x="3814300" y="2905588"/>
            <a:ext cx="1515300" cy="0"/>
          </a:xfrm>
          <a:prstGeom prst="straightConnector1">
            <a:avLst/>
          </a:prstGeom>
          <a:noFill/>
          <a:ln cap="flat" cmpd="sng" w="9525">
            <a:solidFill>
              <a:srgbClr val="23AA89"/>
            </a:solidFill>
            <a:prstDash val="solid"/>
            <a:round/>
            <a:headEnd len="med" w="med" type="none"/>
            <a:tailEnd len="med" w="med" type="none"/>
          </a:ln>
        </p:spPr>
      </p:cxnSp>
      <p:sp>
        <p:nvSpPr>
          <p:cNvPr id="98" name="Google Shape;98;p19"/>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Condensed"/>
                <a:ea typeface="Roboto Condensed"/>
                <a:cs typeface="Roboto Condensed"/>
                <a:sym typeface="Roboto Condensed"/>
              </a:defRPr>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slide" type="blank">
  <p:cSld name="BLANK">
    <p:spTree>
      <p:nvGrpSpPr>
        <p:cNvPr id="99" name="Shape 99"/>
        <p:cNvGrpSpPr/>
        <p:nvPr/>
      </p:nvGrpSpPr>
      <p:grpSpPr>
        <a:xfrm>
          <a:off x="0" y="0"/>
          <a:ext cx="0" cy="0"/>
          <a:chOff x="0" y="0"/>
          <a:chExt cx="0" cy="0"/>
        </a:xfrm>
      </p:grpSpPr>
      <p:sp>
        <p:nvSpPr>
          <p:cNvPr id="100" name="Google Shape;100;p20"/>
          <p:cNvSpPr/>
          <p:nvPr/>
        </p:nvSpPr>
        <p:spPr>
          <a:xfrm>
            <a:off x="466800" y="466800"/>
            <a:ext cx="8210400" cy="42099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cxnSp>
        <p:nvCxnSpPr>
          <p:cNvPr id="101" name="Google Shape;101;p20"/>
          <p:cNvCxnSpPr/>
          <p:nvPr/>
        </p:nvCxnSpPr>
        <p:spPr>
          <a:xfrm>
            <a:off x="3814300" y="2905588"/>
            <a:ext cx="1515300" cy="0"/>
          </a:xfrm>
          <a:prstGeom prst="straightConnector1">
            <a:avLst/>
          </a:prstGeom>
          <a:noFill/>
          <a:ln cap="flat" cmpd="sng" w="9525">
            <a:solidFill>
              <a:srgbClr val="23AA89"/>
            </a:solidFill>
            <a:prstDash val="solid"/>
            <a:round/>
            <a:headEnd len="med" w="med" type="none"/>
            <a:tailEnd len="med" w="med" type="none"/>
          </a:ln>
        </p:spPr>
      </p:cxnSp>
      <p:sp>
        <p:nvSpPr>
          <p:cNvPr id="102" name="Google Shape;102;p20"/>
          <p:cNvSpPr txBox="1"/>
          <p:nvPr>
            <p:ph idx="1" type="subTitle"/>
          </p:nvPr>
        </p:nvSpPr>
        <p:spPr>
          <a:xfrm>
            <a:off x="1360525" y="3015175"/>
            <a:ext cx="6494700" cy="376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Roboto Condensed"/>
                <a:ea typeface="Roboto Condensed"/>
                <a:cs typeface="Roboto Condensed"/>
                <a:sym typeface="Roboto Condensed"/>
              </a:defRPr>
            </a:lvl1pPr>
            <a:lvl2pPr lvl="1" rtl="0" algn="ctr">
              <a:spcBef>
                <a:spcPts val="0"/>
              </a:spcBef>
              <a:spcAft>
                <a:spcPts val="0"/>
              </a:spcAft>
              <a:buNone/>
              <a:defRPr sz="1400">
                <a:latin typeface="Roboto Condensed"/>
                <a:ea typeface="Roboto Condensed"/>
                <a:cs typeface="Roboto Condensed"/>
                <a:sym typeface="Roboto Condensed"/>
              </a:defRPr>
            </a:lvl2pPr>
            <a:lvl3pPr lvl="2" rtl="0" algn="ctr">
              <a:spcBef>
                <a:spcPts val="0"/>
              </a:spcBef>
              <a:spcAft>
                <a:spcPts val="0"/>
              </a:spcAft>
              <a:buNone/>
              <a:defRPr sz="1400">
                <a:latin typeface="Roboto Condensed"/>
                <a:ea typeface="Roboto Condensed"/>
                <a:cs typeface="Roboto Condensed"/>
                <a:sym typeface="Roboto Condensed"/>
              </a:defRPr>
            </a:lvl3pPr>
            <a:lvl4pPr lvl="3" rtl="0" algn="ctr">
              <a:spcBef>
                <a:spcPts val="0"/>
              </a:spcBef>
              <a:spcAft>
                <a:spcPts val="0"/>
              </a:spcAft>
              <a:buNone/>
              <a:defRPr sz="1400">
                <a:latin typeface="Roboto Condensed"/>
                <a:ea typeface="Roboto Condensed"/>
                <a:cs typeface="Roboto Condensed"/>
                <a:sym typeface="Roboto Condensed"/>
              </a:defRPr>
            </a:lvl4pPr>
            <a:lvl5pPr lvl="4" rtl="0" algn="ctr">
              <a:spcBef>
                <a:spcPts val="0"/>
              </a:spcBef>
              <a:spcAft>
                <a:spcPts val="0"/>
              </a:spcAft>
              <a:buNone/>
              <a:defRPr sz="1400">
                <a:latin typeface="Roboto Condensed"/>
                <a:ea typeface="Roboto Condensed"/>
                <a:cs typeface="Roboto Condensed"/>
                <a:sym typeface="Roboto Condensed"/>
              </a:defRPr>
            </a:lvl5pPr>
            <a:lvl6pPr lvl="5" rtl="0" algn="ctr">
              <a:spcBef>
                <a:spcPts val="0"/>
              </a:spcBef>
              <a:spcAft>
                <a:spcPts val="0"/>
              </a:spcAft>
              <a:buNone/>
              <a:defRPr sz="1400">
                <a:latin typeface="Roboto Condensed"/>
                <a:ea typeface="Roboto Condensed"/>
                <a:cs typeface="Roboto Condensed"/>
                <a:sym typeface="Roboto Condensed"/>
              </a:defRPr>
            </a:lvl6pPr>
            <a:lvl7pPr lvl="6" rtl="0" algn="ctr">
              <a:spcBef>
                <a:spcPts val="0"/>
              </a:spcBef>
              <a:spcAft>
                <a:spcPts val="0"/>
              </a:spcAft>
              <a:buNone/>
              <a:defRPr sz="1400">
                <a:latin typeface="Roboto Condensed"/>
                <a:ea typeface="Roboto Condensed"/>
                <a:cs typeface="Roboto Condensed"/>
                <a:sym typeface="Roboto Condensed"/>
              </a:defRPr>
            </a:lvl7pPr>
            <a:lvl8pPr lvl="7" rtl="0" algn="ctr">
              <a:spcBef>
                <a:spcPts val="0"/>
              </a:spcBef>
              <a:spcAft>
                <a:spcPts val="0"/>
              </a:spcAft>
              <a:buNone/>
              <a:defRPr sz="1400">
                <a:latin typeface="Roboto Condensed"/>
                <a:ea typeface="Roboto Condensed"/>
                <a:cs typeface="Roboto Condensed"/>
                <a:sym typeface="Roboto Condensed"/>
              </a:defRPr>
            </a:lvl8pPr>
            <a:lvl9pPr lvl="8" rtl="0" algn="ctr">
              <a:spcBef>
                <a:spcPts val="0"/>
              </a:spcBef>
              <a:spcAft>
                <a:spcPts val="0"/>
              </a:spcAft>
              <a:buNone/>
              <a:defRPr sz="1400">
                <a:latin typeface="Roboto Condensed"/>
                <a:ea typeface="Roboto Condensed"/>
                <a:cs typeface="Roboto Condensed"/>
                <a:sym typeface="Roboto Condensed"/>
              </a:defRPr>
            </a:lvl9pPr>
          </a:lstStyle>
          <a:p/>
        </p:txBody>
      </p:sp>
      <p:sp>
        <p:nvSpPr>
          <p:cNvPr id="103" name="Google Shape;103;p20"/>
          <p:cNvSpPr txBox="1"/>
          <p:nvPr>
            <p:ph hasCustomPrompt="1" type="title"/>
          </p:nvPr>
        </p:nvSpPr>
        <p:spPr>
          <a:xfrm>
            <a:off x="1075625" y="1727975"/>
            <a:ext cx="6992700" cy="1009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7200"/>
              <a:buNone/>
              <a:defRPr sz="7200">
                <a:solidFill>
                  <a:srgbClr val="43434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ercentage slide">
  <p:cSld name="TITLE_2">
    <p:spTree>
      <p:nvGrpSpPr>
        <p:cNvPr id="12" name="Shape 12"/>
        <p:cNvGrpSpPr/>
        <p:nvPr/>
      </p:nvGrpSpPr>
      <p:grpSpPr>
        <a:xfrm>
          <a:off x="0" y="0"/>
          <a:ext cx="0" cy="0"/>
          <a:chOff x="0" y="0"/>
          <a:chExt cx="0" cy="0"/>
        </a:xfrm>
      </p:grpSpPr>
      <p:sp>
        <p:nvSpPr>
          <p:cNvPr id="13" name="Google Shape;13;p3"/>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923825" y="1914600"/>
            <a:ext cx="2724300" cy="1314300"/>
          </a:xfrm>
          <a:prstGeom prst="rect">
            <a:avLst/>
          </a:prstGeom>
          <a:solidFill>
            <a:srgbClr val="FFFFFF">
              <a:alpha val="86920"/>
            </a:srgbClr>
          </a:solidFill>
        </p:spPr>
        <p:txBody>
          <a:bodyPr anchorCtr="0" anchor="ctr" bIns="91425" lIns="91425" spcFirstLastPara="1" rIns="91425" wrap="square" tIns="91425">
            <a:noAutofit/>
          </a:bodyPr>
          <a:lstStyle>
            <a:lvl1pPr lvl="0" rtl="0" algn="ctr">
              <a:spcBef>
                <a:spcPts val="0"/>
              </a:spcBef>
              <a:spcAft>
                <a:spcPts val="0"/>
              </a:spcAft>
              <a:buClr>
                <a:srgbClr val="434343"/>
              </a:buClr>
              <a:buSzPts val="2400"/>
              <a:buFont typeface="Roboto"/>
              <a:buNone/>
              <a:defRPr>
                <a:solidFill>
                  <a:srgbClr val="434343"/>
                </a:solidFill>
                <a:latin typeface="Roboto"/>
                <a:ea typeface="Roboto"/>
                <a:cs typeface="Roboto"/>
                <a:sym typeface="Roboto"/>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Tree>
  </p:cSld>
  <p:clrMapOvr>
    <a:masterClrMapping/>
  </p:clrMapOvr>
  <p:extLst>
    <p:ext uri="{DCECCB84-F9BA-43D5-87BE-67443E8EF086}">
      <p15:sldGuideLst>
        <p15:guide id="1" pos="1871">
          <p15:clr>
            <a:srgbClr val="F9AD4C"/>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p:cSld name="BLANK_3">
    <p:spTree>
      <p:nvGrpSpPr>
        <p:cNvPr id="104" name="Shape 104"/>
        <p:cNvGrpSpPr/>
        <p:nvPr/>
      </p:nvGrpSpPr>
      <p:grpSpPr>
        <a:xfrm>
          <a:off x="0" y="0"/>
          <a:ext cx="0" cy="0"/>
          <a:chOff x="0" y="0"/>
          <a:chExt cx="0" cy="0"/>
        </a:xfrm>
      </p:grpSpPr>
      <p:sp>
        <p:nvSpPr>
          <p:cNvPr id="105" name="Google Shape;105;p21"/>
          <p:cNvSpPr txBox="1"/>
          <p:nvPr>
            <p:ph hasCustomPrompt="1" type="title"/>
          </p:nvPr>
        </p:nvSpPr>
        <p:spPr>
          <a:xfrm>
            <a:off x="1075650" y="881825"/>
            <a:ext cx="6992700" cy="70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4800"/>
              <a:buNone/>
              <a:defRPr sz="4800">
                <a:solidFill>
                  <a:srgbClr val="43434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06" name="Google Shape;106;p21"/>
          <p:cNvSpPr txBox="1"/>
          <p:nvPr>
            <p:ph hasCustomPrompt="1" idx="2" type="title"/>
          </p:nvPr>
        </p:nvSpPr>
        <p:spPr>
          <a:xfrm>
            <a:off x="1075650" y="2066400"/>
            <a:ext cx="6992700" cy="70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4800"/>
              <a:buNone/>
              <a:defRPr sz="4800">
                <a:solidFill>
                  <a:srgbClr val="43434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07" name="Google Shape;107;p21"/>
          <p:cNvSpPr txBox="1"/>
          <p:nvPr>
            <p:ph hasCustomPrompt="1" idx="3" type="title"/>
          </p:nvPr>
        </p:nvSpPr>
        <p:spPr>
          <a:xfrm>
            <a:off x="1075650" y="3250975"/>
            <a:ext cx="6992700" cy="70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434343"/>
              </a:buClr>
              <a:buSzPts val="4800"/>
              <a:buNone/>
              <a:defRPr sz="4800">
                <a:solidFill>
                  <a:srgbClr val="434343"/>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08" name="Google Shape;108;p21"/>
          <p:cNvSpPr txBox="1"/>
          <p:nvPr>
            <p:ph idx="1" type="subTitle"/>
          </p:nvPr>
        </p:nvSpPr>
        <p:spPr>
          <a:xfrm>
            <a:off x="1360550" y="1537200"/>
            <a:ext cx="6494700" cy="376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atin typeface="Roboto Condensed"/>
                <a:ea typeface="Roboto Condensed"/>
                <a:cs typeface="Roboto Condensed"/>
                <a:sym typeface="Roboto Condensed"/>
              </a:defRPr>
            </a:lvl1pPr>
            <a:lvl2pPr lvl="1" rtl="0" algn="ctr">
              <a:spcBef>
                <a:spcPts val="0"/>
              </a:spcBef>
              <a:spcAft>
                <a:spcPts val="0"/>
              </a:spcAft>
              <a:buNone/>
              <a:defRPr sz="1400">
                <a:latin typeface="Roboto Condensed"/>
                <a:ea typeface="Roboto Condensed"/>
                <a:cs typeface="Roboto Condensed"/>
                <a:sym typeface="Roboto Condensed"/>
              </a:defRPr>
            </a:lvl2pPr>
            <a:lvl3pPr lvl="2" rtl="0" algn="ctr">
              <a:spcBef>
                <a:spcPts val="0"/>
              </a:spcBef>
              <a:spcAft>
                <a:spcPts val="0"/>
              </a:spcAft>
              <a:buNone/>
              <a:defRPr sz="1400">
                <a:latin typeface="Roboto Condensed"/>
                <a:ea typeface="Roboto Condensed"/>
                <a:cs typeface="Roboto Condensed"/>
                <a:sym typeface="Roboto Condensed"/>
              </a:defRPr>
            </a:lvl3pPr>
            <a:lvl4pPr lvl="3" rtl="0" algn="ctr">
              <a:spcBef>
                <a:spcPts val="0"/>
              </a:spcBef>
              <a:spcAft>
                <a:spcPts val="0"/>
              </a:spcAft>
              <a:buNone/>
              <a:defRPr sz="1400">
                <a:latin typeface="Roboto Condensed"/>
                <a:ea typeface="Roboto Condensed"/>
                <a:cs typeface="Roboto Condensed"/>
                <a:sym typeface="Roboto Condensed"/>
              </a:defRPr>
            </a:lvl4pPr>
            <a:lvl5pPr lvl="4" rtl="0" algn="ctr">
              <a:spcBef>
                <a:spcPts val="0"/>
              </a:spcBef>
              <a:spcAft>
                <a:spcPts val="0"/>
              </a:spcAft>
              <a:buNone/>
              <a:defRPr sz="1400">
                <a:latin typeface="Roboto Condensed"/>
                <a:ea typeface="Roboto Condensed"/>
                <a:cs typeface="Roboto Condensed"/>
                <a:sym typeface="Roboto Condensed"/>
              </a:defRPr>
            </a:lvl5pPr>
            <a:lvl6pPr lvl="5" rtl="0" algn="ctr">
              <a:spcBef>
                <a:spcPts val="0"/>
              </a:spcBef>
              <a:spcAft>
                <a:spcPts val="0"/>
              </a:spcAft>
              <a:buNone/>
              <a:defRPr sz="1400">
                <a:latin typeface="Roboto Condensed"/>
                <a:ea typeface="Roboto Condensed"/>
                <a:cs typeface="Roboto Condensed"/>
                <a:sym typeface="Roboto Condensed"/>
              </a:defRPr>
            </a:lvl6pPr>
            <a:lvl7pPr lvl="6" rtl="0" algn="ctr">
              <a:spcBef>
                <a:spcPts val="0"/>
              </a:spcBef>
              <a:spcAft>
                <a:spcPts val="0"/>
              </a:spcAft>
              <a:buNone/>
              <a:defRPr sz="1400">
                <a:latin typeface="Roboto Condensed"/>
                <a:ea typeface="Roboto Condensed"/>
                <a:cs typeface="Roboto Condensed"/>
                <a:sym typeface="Roboto Condensed"/>
              </a:defRPr>
            </a:lvl7pPr>
            <a:lvl8pPr lvl="7" rtl="0" algn="ctr">
              <a:spcBef>
                <a:spcPts val="0"/>
              </a:spcBef>
              <a:spcAft>
                <a:spcPts val="0"/>
              </a:spcAft>
              <a:buNone/>
              <a:defRPr sz="1400">
                <a:latin typeface="Roboto Condensed"/>
                <a:ea typeface="Roboto Condensed"/>
                <a:cs typeface="Roboto Condensed"/>
                <a:sym typeface="Roboto Condensed"/>
              </a:defRPr>
            </a:lvl8pPr>
            <a:lvl9pPr lvl="8" rtl="0" algn="ctr">
              <a:spcBef>
                <a:spcPts val="0"/>
              </a:spcBef>
              <a:spcAft>
                <a:spcPts val="0"/>
              </a:spcAft>
              <a:buNone/>
              <a:defRPr sz="1400">
                <a:latin typeface="Roboto Condensed"/>
                <a:ea typeface="Roboto Condensed"/>
                <a:cs typeface="Roboto Condensed"/>
                <a:sym typeface="Roboto Condensed"/>
              </a:defRPr>
            </a:lvl9pPr>
          </a:lstStyle>
          <a:p/>
        </p:txBody>
      </p:sp>
      <p:sp>
        <p:nvSpPr>
          <p:cNvPr id="109" name="Google Shape;109;p21"/>
          <p:cNvSpPr txBox="1"/>
          <p:nvPr>
            <p:ph idx="4" type="subTitle"/>
          </p:nvPr>
        </p:nvSpPr>
        <p:spPr>
          <a:xfrm>
            <a:off x="1360550" y="2721775"/>
            <a:ext cx="6494700" cy="376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atin typeface="Roboto Condensed"/>
                <a:ea typeface="Roboto Condensed"/>
                <a:cs typeface="Roboto Condensed"/>
                <a:sym typeface="Roboto Condensed"/>
              </a:defRPr>
            </a:lvl1pPr>
            <a:lvl2pPr lvl="1" rtl="0" algn="ctr">
              <a:spcBef>
                <a:spcPts val="0"/>
              </a:spcBef>
              <a:spcAft>
                <a:spcPts val="0"/>
              </a:spcAft>
              <a:buNone/>
              <a:defRPr sz="1400">
                <a:latin typeface="Roboto Condensed"/>
                <a:ea typeface="Roboto Condensed"/>
                <a:cs typeface="Roboto Condensed"/>
                <a:sym typeface="Roboto Condensed"/>
              </a:defRPr>
            </a:lvl2pPr>
            <a:lvl3pPr lvl="2" rtl="0" algn="ctr">
              <a:spcBef>
                <a:spcPts val="0"/>
              </a:spcBef>
              <a:spcAft>
                <a:spcPts val="0"/>
              </a:spcAft>
              <a:buNone/>
              <a:defRPr sz="1400">
                <a:latin typeface="Roboto Condensed"/>
                <a:ea typeface="Roboto Condensed"/>
                <a:cs typeface="Roboto Condensed"/>
                <a:sym typeface="Roboto Condensed"/>
              </a:defRPr>
            </a:lvl3pPr>
            <a:lvl4pPr lvl="3" rtl="0" algn="ctr">
              <a:spcBef>
                <a:spcPts val="0"/>
              </a:spcBef>
              <a:spcAft>
                <a:spcPts val="0"/>
              </a:spcAft>
              <a:buNone/>
              <a:defRPr sz="1400">
                <a:latin typeface="Roboto Condensed"/>
                <a:ea typeface="Roboto Condensed"/>
                <a:cs typeface="Roboto Condensed"/>
                <a:sym typeface="Roboto Condensed"/>
              </a:defRPr>
            </a:lvl4pPr>
            <a:lvl5pPr lvl="4" rtl="0" algn="ctr">
              <a:spcBef>
                <a:spcPts val="0"/>
              </a:spcBef>
              <a:spcAft>
                <a:spcPts val="0"/>
              </a:spcAft>
              <a:buNone/>
              <a:defRPr sz="1400">
                <a:latin typeface="Roboto Condensed"/>
                <a:ea typeface="Roboto Condensed"/>
                <a:cs typeface="Roboto Condensed"/>
                <a:sym typeface="Roboto Condensed"/>
              </a:defRPr>
            </a:lvl5pPr>
            <a:lvl6pPr lvl="5" rtl="0" algn="ctr">
              <a:spcBef>
                <a:spcPts val="0"/>
              </a:spcBef>
              <a:spcAft>
                <a:spcPts val="0"/>
              </a:spcAft>
              <a:buNone/>
              <a:defRPr sz="1400">
                <a:latin typeface="Roboto Condensed"/>
                <a:ea typeface="Roboto Condensed"/>
                <a:cs typeface="Roboto Condensed"/>
                <a:sym typeface="Roboto Condensed"/>
              </a:defRPr>
            </a:lvl6pPr>
            <a:lvl7pPr lvl="6" rtl="0" algn="ctr">
              <a:spcBef>
                <a:spcPts val="0"/>
              </a:spcBef>
              <a:spcAft>
                <a:spcPts val="0"/>
              </a:spcAft>
              <a:buNone/>
              <a:defRPr sz="1400">
                <a:latin typeface="Roboto Condensed"/>
                <a:ea typeface="Roboto Condensed"/>
                <a:cs typeface="Roboto Condensed"/>
                <a:sym typeface="Roboto Condensed"/>
              </a:defRPr>
            </a:lvl7pPr>
            <a:lvl8pPr lvl="7" rtl="0" algn="ctr">
              <a:spcBef>
                <a:spcPts val="0"/>
              </a:spcBef>
              <a:spcAft>
                <a:spcPts val="0"/>
              </a:spcAft>
              <a:buNone/>
              <a:defRPr sz="1400">
                <a:latin typeface="Roboto Condensed"/>
                <a:ea typeface="Roboto Condensed"/>
                <a:cs typeface="Roboto Condensed"/>
                <a:sym typeface="Roboto Condensed"/>
              </a:defRPr>
            </a:lvl8pPr>
            <a:lvl9pPr lvl="8" rtl="0" algn="ctr">
              <a:spcBef>
                <a:spcPts val="0"/>
              </a:spcBef>
              <a:spcAft>
                <a:spcPts val="0"/>
              </a:spcAft>
              <a:buNone/>
              <a:defRPr sz="1400">
                <a:latin typeface="Roboto Condensed"/>
                <a:ea typeface="Roboto Condensed"/>
                <a:cs typeface="Roboto Condensed"/>
                <a:sym typeface="Roboto Condensed"/>
              </a:defRPr>
            </a:lvl9pPr>
          </a:lstStyle>
          <a:p/>
        </p:txBody>
      </p:sp>
      <p:sp>
        <p:nvSpPr>
          <p:cNvPr id="110" name="Google Shape;110;p21"/>
          <p:cNvSpPr txBox="1"/>
          <p:nvPr>
            <p:ph idx="5" type="subTitle"/>
          </p:nvPr>
        </p:nvSpPr>
        <p:spPr>
          <a:xfrm>
            <a:off x="1360550" y="3906350"/>
            <a:ext cx="6494700" cy="376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atin typeface="Roboto Condensed"/>
                <a:ea typeface="Roboto Condensed"/>
                <a:cs typeface="Roboto Condensed"/>
                <a:sym typeface="Roboto Condensed"/>
              </a:defRPr>
            </a:lvl1pPr>
            <a:lvl2pPr lvl="1" rtl="0" algn="ctr">
              <a:spcBef>
                <a:spcPts val="0"/>
              </a:spcBef>
              <a:spcAft>
                <a:spcPts val="0"/>
              </a:spcAft>
              <a:buNone/>
              <a:defRPr sz="1400">
                <a:latin typeface="Roboto Condensed"/>
                <a:ea typeface="Roboto Condensed"/>
                <a:cs typeface="Roboto Condensed"/>
                <a:sym typeface="Roboto Condensed"/>
              </a:defRPr>
            </a:lvl2pPr>
            <a:lvl3pPr lvl="2" rtl="0" algn="ctr">
              <a:spcBef>
                <a:spcPts val="0"/>
              </a:spcBef>
              <a:spcAft>
                <a:spcPts val="0"/>
              </a:spcAft>
              <a:buNone/>
              <a:defRPr sz="1400">
                <a:latin typeface="Roboto Condensed"/>
                <a:ea typeface="Roboto Condensed"/>
                <a:cs typeface="Roboto Condensed"/>
                <a:sym typeface="Roboto Condensed"/>
              </a:defRPr>
            </a:lvl3pPr>
            <a:lvl4pPr lvl="3" rtl="0" algn="ctr">
              <a:spcBef>
                <a:spcPts val="0"/>
              </a:spcBef>
              <a:spcAft>
                <a:spcPts val="0"/>
              </a:spcAft>
              <a:buNone/>
              <a:defRPr sz="1400">
                <a:latin typeface="Roboto Condensed"/>
                <a:ea typeface="Roboto Condensed"/>
                <a:cs typeface="Roboto Condensed"/>
                <a:sym typeface="Roboto Condensed"/>
              </a:defRPr>
            </a:lvl4pPr>
            <a:lvl5pPr lvl="4" rtl="0" algn="ctr">
              <a:spcBef>
                <a:spcPts val="0"/>
              </a:spcBef>
              <a:spcAft>
                <a:spcPts val="0"/>
              </a:spcAft>
              <a:buNone/>
              <a:defRPr sz="1400">
                <a:latin typeface="Roboto Condensed"/>
                <a:ea typeface="Roboto Condensed"/>
                <a:cs typeface="Roboto Condensed"/>
                <a:sym typeface="Roboto Condensed"/>
              </a:defRPr>
            </a:lvl5pPr>
            <a:lvl6pPr lvl="5" rtl="0" algn="ctr">
              <a:spcBef>
                <a:spcPts val="0"/>
              </a:spcBef>
              <a:spcAft>
                <a:spcPts val="0"/>
              </a:spcAft>
              <a:buNone/>
              <a:defRPr sz="1400">
                <a:latin typeface="Roboto Condensed"/>
                <a:ea typeface="Roboto Condensed"/>
                <a:cs typeface="Roboto Condensed"/>
                <a:sym typeface="Roboto Condensed"/>
              </a:defRPr>
            </a:lvl6pPr>
            <a:lvl7pPr lvl="6" rtl="0" algn="ctr">
              <a:spcBef>
                <a:spcPts val="0"/>
              </a:spcBef>
              <a:spcAft>
                <a:spcPts val="0"/>
              </a:spcAft>
              <a:buNone/>
              <a:defRPr sz="1400">
                <a:latin typeface="Roboto Condensed"/>
                <a:ea typeface="Roboto Condensed"/>
                <a:cs typeface="Roboto Condensed"/>
                <a:sym typeface="Roboto Condensed"/>
              </a:defRPr>
            </a:lvl7pPr>
            <a:lvl8pPr lvl="7" rtl="0" algn="ctr">
              <a:spcBef>
                <a:spcPts val="0"/>
              </a:spcBef>
              <a:spcAft>
                <a:spcPts val="0"/>
              </a:spcAft>
              <a:buNone/>
              <a:defRPr sz="1400">
                <a:latin typeface="Roboto Condensed"/>
                <a:ea typeface="Roboto Condensed"/>
                <a:cs typeface="Roboto Condensed"/>
                <a:sym typeface="Roboto Condensed"/>
              </a:defRPr>
            </a:lvl8pPr>
            <a:lvl9pPr lvl="8" rtl="0" algn="ctr">
              <a:spcBef>
                <a:spcPts val="0"/>
              </a:spcBef>
              <a:spcAft>
                <a:spcPts val="0"/>
              </a:spcAft>
              <a:buNone/>
              <a:defRPr sz="1400">
                <a:latin typeface="Roboto Condensed"/>
                <a:ea typeface="Roboto Condensed"/>
                <a:cs typeface="Roboto Condensed"/>
                <a:sym typeface="Roboto Condense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BLANK_2">
    <p:spTree>
      <p:nvGrpSpPr>
        <p:cNvPr id="111" name="Shape 111"/>
        <p:cNvGrpSpPr/>
        <p:nvPr/>
      </p:nvGrpSpPr>
      <p:grpSpPr>
        <a:xfrm>
          <a:off x="0" y="0"/>
          <a:ext cx="0" cy="0"/>
          <a:chOff x="0" y="0"/>
          <a:chExt cx="0" cy="0"/>
        </a:xfrm>
      </p:grpSpPr>
      <p:sp>
        <p:nvSpPr>
          <p:cNvPr id="112" name="Google Shape;112;p22"/>
          <p:cNvSpPr txBox="1"/>
          <p:nvPr>
            <p:ph type="title"/>
          </p:nvPr>
        </p:nvSpPr>
        <p:spPr>
          <a:xfrm>
            <a:off x="675875" y="547125"/>
            <a:ext cx="7792200" cy="4824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434343"/>
              </a:buClr>
              <a:buSzPts val="2400"/>
              <a:buFont typeface="Roboto Light"/>
              <a:buNone/>
              <a:defRPr b="0">
                <a:solidFill>
                  <a:srgbClr val="434343"/>
                </a:solidFill>
                <a:latin typeface="Roboto Light"/>
                <a:ea typeface="Roboto Light"/>
                <a:cs typeface="Roboto Light"/>
                <a:sym typeface="Roboto Light"/>
              </a:defRPr>
            </a:lvl1pPr>
            <a:lvl2pPr lvl="1"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2pPr>
            <a:lvl3pPr lvl="2"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3pPr>
            <a:lvl4pPr lvl="3"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4pPr>
            <a:lvl5pPr lvl="4"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5pPr>
            <a:lvl6pPr lvl="5"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6pPr>
            <a:lvl7pPr lvl="6"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7pPr>
            <a:lvl8pPr lvl="7"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8pPr>
            <a:lvl9pPr lvl="8" rtl="0">
              <a:spcBef>
                <a:spcPts val="0"/>
              </a:spcBef>
              <a:spcAft>
                <a:spcPts val="0"/>
              </a:spcAft>
              <a:buSzPts val="2400"/>
              <a:buFont typeface="Roboto Condensed Light"/>
              <a:buNone/>
              <a:defRPr b="0">
                <a:latin typeface="Roboto Condensed Light"/>
                <a:ea typeface="Roboto Condensed Light"/>
                <a:cs typeface="Roboto Condensed Light"/>
                <a:sym typeface="Roboto Condensed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p:cSld name="BLANK_1">
    <p:spTree>
      <p:nvGrpSpPr>
        <p:cNvPr id="113" name="Shape 113"/>
        <p:cNvGrpSpPr/>
        <p:nvPr/>
      </p:nvGrpSpPr>
      <p:grpSpPr>
        <a:xfrm>
          <a:off x="0" y="0"/>
          <a:ext cx="0" cy="0"/>
          <a:chOff x="0" y="0"/>
          <a:chExt cx="0" cy="0"/>
        </a:xfrm>
      </p:grpSpPr>
      <p:sp>
        <p:nvSpPr>
          <p:cNvPr id="114" name="Google Shape;114;p23"/>
          <p:cNvSpPr/>
          <p:nvPr/>
        </p:nvSpPr>
        <p:spPr>
          <a:xfrm>
            <a:off x="457200" y="478050"/>
            <a:ext cx="4114800" cy="41874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EFEFEF"/>
              </a:solidFill>
            </a:endParaRPr>
          </a:p>
        </p:txBody>
      </p:sp>
      <p:cxnSp>
        <p:nvCxnSpPr>
          <p:cNvPr id="115" name="Google Shape;115;p23"/>
          <p:cNvCxnSpPr/>
          <p:nvPr/>
        </p:nvCxnSpPr>
        <p:spPr>
          <a:xfrm rot="10800000">
            <a:off x="954750" y="3287313"/>
            <a:ext cx="1209600" cy="0"/>
          </a:xfrm>
          <a:prstGeom prst="straightConnector1">
            <a:avLst/>
          </a:prstGeom>
          <a:noFill/>
          <a:ln cap="flat" cmpd="sng" w="9525">
            <a:solidFill>
              <a:srgbClr val="79D8B9"/>
            </a:solidFill>
            <a:prstDash val="solid"/>
            <a:round/>
            <a:headEnd len="med" w="med" type="none"/>
            <a:tailEnd len="med" w="med" type="none"/>
          </a:ln>
        </p:spPr>
      </p:cxnSp>
      <p:sp>
        <p:nvSpPr>
          <p:cNvPr id="116" name="Google Shape;116;p23"/>
          <p:cNvSpPr txBox="1"/>
          <p:nvPr>
            <p:ph idx="1" type="subTitle"/>
          </p:nvPr>
        </p:nvSpPr>
        <p:spPr>
          <a:xfrm>
            <a:off x="742675" y="916625"/>
            <a:ext cx="3581400" cy="23400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3000">
                <a:solidFill>
                  <a:srgbClr val="434343"/>
                </a:solidFill>
              </a:defRPr>
            </a:lvl1pPr>
            <a:lvl2pPr lvl="1" rtl="0">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117" name="Google Shape;117;p23"/>
          <p:cNvSpPr txBox="1"/>
          <p:nvPr>
            <p:ph idx="2" type="subTitle"/>
          </p:nvPr>
        </p:nvSpPr>
        <p:spPr>
          <a:xfrm>
            <a:off x="742675" y="3394250"/>
            <a:ext cx="2994900" cy="3897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B7B7B7"/>
                </a:solidFill>
                <a:latin typeface="Roboto Condensed Light"/>
                <a:ea typeface="Roboto Condensed Light"/>
                <a:cs typeface="Roboto Condensed Light"/>
                <a:sym typeface="Roboto Condensed Light"/>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number 1">
  <p:cSld name="BLANK_1_1">
    <p:spTree>
      <p:nvGrpSpPr>
        <p:cNvPr id="118" name="Shape 118"/>
        <p:cNvGrpSpPr/>
        <p:nvPr/>
      </p:nvGrpSpPr>
      <p:grpSpPr>
        <a:xfrm>
          <a:off x="0" y="0"/>
          <a:ext cx="0" cy="0"/>
          <a:chOff x="0" y="0"/>
          <a:chExt cx="0" cy="0"/>
        </a:xfrm>
      </p:grpSpPr>
      <p:sp>
        <p:nvSpPr>
          <p:cNvPr id="119" name="Google Shape;119;p24"/>
          <p:cNvSpPr/>
          <p:nvPr/>
        </p:nvSpPr>
        <p:spPr>
          <a:xfrm>
            <a:off x="5972275" y="-22550"/>
            <a:ext cx="2295600" cy="25944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4"/>
          <p:cNvSpPr txBox="1"/>
          <p:nvPr>
            <p:ph idx="1" type="subTitle"/>
          </p:nvPr>
        </p:nvSpPr>
        <p:spPr>
          <a:xfrm>
            <a:off x="5949663" y="1625750"/>
            <a:ext cx="2187300" cy="389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800">
                <a:solidFill>
                  <a:srgbClr val="B7B7B7"/>
                </a:solidFill>
                <a:latin typeface="Roboto Light"/>
                <a:ea typeface="Roboto Light"/>
                <a:cs typeface="Roboto Light"/>
                <a:sym typeface="Roboto Light"/>
              </a:defRPr>
            </a:lvl1pPr>
            <a:lvl2pPr lvl="1" rtl="0" algn="r">
              <a:spcBef>
                <a:spcPts val="0"/>
              </a:spcBef>
              <a:spcAft>
                <a:spcPts val="0"/>
              </a:spcAft>
              <a:buNone/>
              <a:defRPr>
                <a:latin typeface="Roboto Condensed Light"/>
                <a:ea typeface="Roboto Condensed Light"/>
                <a:cs typeface="Roboto Condensed Light"/>
                <a:sym typeface="Roboto Condensed Light"/>
              </a:defRPr>
            </a:lvl2pPr>
            <a:lvl3pPr lvl="2" rtl="0" algn="r">
              <a:spcBef>
                <a:spcPts val="0"/>
              </a:spcBef>
              <a:spcAft>
                <a:spcPts val="0"/>
              </a:spcAft>
              <a:buNone/>
              <a:defRPr>
                <a:latin typeface="Roboto Condensed Light"/>
                <a:ea typeface="Roboto Condensed Light"/>
                <a:cs typeface="Roboto Condensed Light"/>
                <a:sym typeface="Roboto Condensed Light"/>
              </a:defRPr>
            </a:lvl3pPr>
            <a:lvl4pPr lvl="3" rtl="0" algn="r">
              <a:spcBef>
                <a:spcPts val="0"/>
              </a:spcBef>
              <a:spcAft>
                <a:spcPts val="0"/>
              </a:spcAft>
              <a:buNone/>
              <a:defRPr>
                <a:latin typeface="Roboto Condensed Light"/>
                <a:ea typeface="Roboto Condensed Light"/>
                <a:cs typeface="Roboto Condensed Light"/>
                <a:sym typeface="Roboto Condensed Light"/>
              </a:defRPr>
            </a:lvl4pPr>
            <a:lvl5pPr lvl="4" rtl="0" algn="r">
              <a:spcBef>
                <a:spcPts val="0"/>
              </a:spcBef>
              <a:spcAft>
                <a:spcPts val="0"/>
              </a:spcAft>
              <a:buNone/>
              <a:defRPr>
                <a:latin typeface="Roboto Condensed Light"/>
                <a:ea typeface="Roboto Condensed Light"/>
                <a:cs typeface="Roboto Condensed Light"/>
                <a:sym typeface="Roboto Condensed Light"/>
              </a:defRPr>
            </a:lvl5pPr>
            <a:lvl6pPr lvl="5" rtl="0" algn="r">
              <a:spcBef>
                <a:spcPts val="0"/>
              </a:spcBef>
              <a:spcAft>
                <a:spcPts val="0"/>
              </a:spcAft>
              <a:buNone/>
              <a:defRPr>
                <a:latin typeface="Roboto Condensed Light"/>
                <a:ea typeface="Roboto Condensed Light"/>
                <a:cs typeface="Roboto Condensed Light"/>
                <a:sym typeface="Roboto Condensed Light"/>
              </a:defRPr>
            </a:lvl6pPr>
            <a:lvl7pPr lvl="6" rtl="0" algn="r">
              <a:spcBef>
                <a:spcPts val="0"/>
              </a:spcBef>
              <a:spcAft>
                <a:spcPts val="0"/>
              </a:spcAft>
              <a:buNone/>
              <a:defRPr>
                <a:latin typeface="Roboto Condensed Light"/>
                <a:ea typeface="Roboto Condensed Light"/>
                <a:cs typeface="Roboto Condensed Light"/>
                <a:sym typeface="Roboto Condensed Light"/>
              </a:defRPr>
            </a:lvl7pPr>
            <a:lvl8pPr lvl="7" rtl="0" algn="r">
              <a:spcBef>
                <a:spcPts val="0"/>
              </a:spcBef>
              <a:spcAft>
                <a:spcPts val="0"/>
              </a:spcAft>
              <a:buNone/>
              <a:defRPr>
                <a:latin typeface="Roboto Condensed Light"/>
                <a:ea typeface="Roboto Condensed Light"/>
                <a:cs typeface="Roboto Condensed Light"/>
                <a:sym typeface="Roboto Condensed Light"/>
              </a:defRPr>
            </a:lvl8pPr>
            <a:lvl9pPr lvl="8" rtl="0" algn="r">
              <a:spcBef>
                <a:spcPts val="0"/>
              </a:spcBef>
              <a:spcAft>
                <a:spcPts val="0"/>
              </a:spcAft>
              <a:buNone/>
              <a:defRPr>
                <a:latin typeface="Roboto Condensed Light"/>
                <a:ea typeface="Roboto Condensed Light"/>
                <a:cs typeface="Roboto Condensed Light"/>
                <a:sym typeface="Roboto Condensed Light"/>
              </a:defRPr>
            </a:lvl9pPr>
          </a:lstStyle>
          <a:p/>
        </p:txBody>
      </p:sp>
      <p:cxnSp>
        <p:nvCxnSpPr>
          <p:cNvPr id="121" name="Google Shape;121;p24"/>
          <p:cNvCxnSpPr/>
          <p:nvPr/>
        </p:nvCxnSpPr>
        <p:spPr>
          <a:xfrm rot="10800000">
            <a:off x="6800700" y="1571625"/>
            <a:ext cx="1209600" cy="0"/>
          </a:xfrm>
          <a:prstGeom prst="straightConnector1">
            <a:avLst/>
          </a:prstGeom>
          <a:noFill/>
          <a:ln cap="flat" cmpd="sng" w="9525">
            <a:solidFill>
              <a:srgbClr val="23AA89"/>
            </a:solidFill>
            <a:prstDash val="solid"/>
            <a:round/>
            <a:headEnd len="med" w="med" type="none"/>
            <a:tailEnd len="med" w="med"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number 1 1">
  <p:cSld name="BLANK_1_1_1">
    <p:spTree>
      <p:nvGrpSpPr>
        <p:cNvPr id="122" name="Shape 122"/>
        <p:cNvGrpSpPr/>
        <p:nvPr/>
      </p:nvGrpSpPr>
      <p:grpSpPr>
        <a:xfrm>
          <a:off x="0" y="0"/>
          <a:ext cx="0" cy="0"/>
          <a:chOff x="0" y="0"/>
          <a:chExt cx="0" cy="0"/>
        </a:xfrm>
      </p:grpSpPr>
      <p:cxnSp>
        <p:nvCxnSpPr>
          <p:cNvPr id="123" name="Google Shape;123;p25"/>
          <p:cNvCxnSpPr/>
          <p:nvPr/>
        </p:nvCxnSpPr>
        <p:spPr>
          <a:xfrm rot="10800000">
            <a:off x="3523550" y="2604325"/>
            <a:ext cx="1209600" cy="0"/>
          </a:xfrm>
          <a:prstGeom prst="straightConnector1">
            <a:avLst/>
          </a:prstGeom>
          <a:noFill/>
          <a:ln cap="flat" cmpd="sng" w="9525">
            <a:solidFill>
              <a:srgbClr val="23AA89"/>
            </a:solidFill>
            <a:prstDash val="solid"/>
            <a:round/>
            <a:headEnd len="med" w="med" type="none"/>
            <a:tailEnd len="med" w="med" type="none"/>
          </a:ln>
        </p:spPr>
      </p:cxnSp>
      <p:sp>
        <p:nvSpPr>
          <p:cNvPr id="124" name="Google Shape;124;p25"/>
          <p:cNvSpPr txBox="1"/>
          <p:nvPr>
            <p:ph idx="1" type="subTitle"/>
          </p:nvPr>
        </p:nvSpPr>
        <p:spPr>
          <a:xfrm>
            <a:off x="3420950" y="2881575"/>
            <a:ext cx="3218700" cy="389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23AA89"/>
                </a:solidFill>
              </a:defRPr>
            </a:lvl1pPr>
            <a:lvl2pPr lvl="1" rtl="0">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125" name="Google Shape;125;p25"/>
          <p:cNvSpPr txBox="1"/>
          <p:nvPr>
            <p:ph idx="2" type="subTitle"/>
          </p:nvPr>
        </p:nvSpPr>
        <p:spPr>
          <a:xfrm>
            <a:off x="3420950" y="3158000"/>
            <a:ext cx="2068500" cy="10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Light"/>
                <a:ea typeface="Roboto Condensed Light"/>
                <a:cs typeface="Roboto Condensed Light"/>
                <a:sym typeface="Roboto Condensed Light"/>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CUSTOM_2">
    <p:spTree>
      <p:nvGrpSpPr>
        <p:cNvPr id="126" name="Shape 126"/>
        <p:cNvGrpSpPr/>
        <p:nvPr/>
      </p:nvGrpSpPr>
      <p:grpSpPr>
        <a:xfrm>
          <a:off x="0" y="0"/>
          <a:ext cx="0" cy="0"/>
          <a:chOff x="0" y="0"/>
          <a:chExt cx="0" cy="0"/>
        </a:xfrm>
      </p:grpSpPr>
      <p:sp>
        <p:nvSpPr>
          <p:cNvPr id="127" name="Google Shape;127;p26"/>
          <p:cNvSpPr txBox="1"/>
          <p:nvPr>
            <p:ph idx="1" type="subTitle"/>
          </p:nvPr>
        </p:nvSpPr>
        <p:spPr>
          <a:xfrm>
            <a:off x="-373112" y="2058713"/>
            <a:ext cx="3218700" cy="389700"/>
          </a:xfrm>
          <a:prstGeom prst="rect">
            <a:avLst/>
          </a:prstGeom>
        </p:spPr>
        <p:txBody>
          <a:bodyPr anchorCtr="0" anchor="b" bIns="91425" lIns="91425" spcFirstLastPara="1" rIns="91425" wrap="square" tIns="91425">
            <a:noAutofit/>
          </a:bodyPr>
          <a:lstStyle>
            <a:lvl1pPr lvl="0" rtl="0" algn="r">
              <a:spcBef>
                <a:spcPts val="0"/>
              </a:spcBef>
              <a:spcAft>
                <a:spcPts val="0"/>
              </a:spcAft>
              <a:buNone/>
              <a:defRPr b="1" sz="1400">
                <a:solidFill>
                  <a:srgbClr val="135158"/>
                </a:solidFill>
              </a:defRPr>
            </a:lvl1pPr>
            <a:lvl2pPr lvl="1" rtl="0" algn="r">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lgn="r">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lgn="r">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lgn="r">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lgn="r">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lgn="r">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lgn="r">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lgn="r">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128" name="Google Shape;128;p26"/>
          <p:cNvSpPr txBox="1"/>
          <p:nvPr>
            <p:ph idx="2" type="subTitle"/>
          </p:nvPr>
        </p:nvSpPr>
        <p:spPr>
          <a:xfrm>
            <a:off x="699575" y="2335150"/>
            <a:ext cx="2145900" cy="1026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latin typeface="Roboto Condensed Light"/>
                <a:ea typeface="Roboto Condensed Light"/>
                <a:cs typeface="Roboto Condensed Light"/>
                <a:sym typeface="Roboto Condensed Light"/>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number 1 1 1">
  <p:cSld name="BLANK_1_1_1_2">
    <p:spTree>
      <p:nvGrpSpPr>
        <p:cNvPr id="129" name="Shape 129"/>
        <p:cNvGrpSpPr/>
        <p:nvPr/>
      </p:nvGrpSpPr>
      <p:grpSpPr>
        <a:xfrm>
          <a:off x="0" y="0"/>
          <a:ext cx="0" cy="0"/>
          <a:chOff x="0" y="0"/>
          <a:chExt cx="0" cy="0"/>
        </a:xfrm>
      </p:grpSpPr>
      <p:cxnSp>
        <p:nvCxnSpPr>
          <p:cNvPr id="130" name="Google Shape;130;p27"/>
          <p:cNvCxnSpPr/>
          <p:nvPr/>
        </p:nvCxnSpPr>
        <p:spPr>
          <a:xfrm rot="10800000">
            <a:off x="6226925" y="1841413"/>
            <a:ext cx="1209600" cy="0"/>
          </a:xfrm>
          <a:prstGeom prst="straightConnector1">
            <a:avLst/>
          </a:prstGeom>
          <a:noFill/>
          <a:ln cap="flat" cmpd="sng" w="9525">
            <a:solidFill>
              <a:srgbClr val="2B7369"/>
            </a:solidFill>
            <a:prstDash val="solid"/>
            <a:round/>
            <a:headEnd len="med" w="med" type="none"/>
            <a:tailEnd len="med" w="med" type="none"/>
          </a:ln>
        </p:spPr>
      </p:cxnSp>
      <p:sp>
        <p:nvSpPr>
          <p:cNvPr id="131" name="Google Shape;131;p27"/>
          <p:cNvSpPr txBox="1"/>
          <p:nvPr>
            <p:ph idx="1" type="subTitle"/>
          </p:nvPr>
        </p:nvSpPr>
        <p:spPr>
          <a:xfrm>
            <a:off x="6124325" y="2118663"/>
            <a:ext cx="3218700" cy="389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sz="1400">
                <a:solidFill>
                  <a:srgbClr val="2B7369"/>
                </a:solidFill>
              </a:defRPr>
            </a:lvl1pPr>
            <a:lvl2pPr lvl="1" rtl="0">
              <a:spcBef>
                <a:spcPts val="0"/>
              </a:spcBef>
              <a:spcAft>
                <a:spcPts val="0"/>
              </a:spcAft>
              <a:buNone/>
              <a:defRPr b="1" sz="1400">
                <a:solidFill>
                  <a:srgbClr val="23AA89"/>
                </a:solidFill>
                <a:latin typeface="Roboto Condensed"/>
                <a:ea typeface="Roboto Condensed"/>
                <a:cs typeface="Roboto Condensed"/>
                <a:sym typeface="Roboto Condensed"/>
              </a:defRPr>
            </a:lvl2pPr>
            <a:lvl3pPr lvl="2" rtl="0">
              <a:spcBef>
                <a:spcPts val="0"/>
              </a:spcBef>
              <a:spcAft>
                <a:spcPts val="0"/>
              </a:spcAft>
              <a:buNone/>
              <a:defRPr b="1" sz="1400">
                <a:solidFill>
                  <a:srgbClr val="23AA89"/>
                </a:solidFill>
                <a:latin typeface="Roboto Condensed"/>
                <a:ea typeface="Roboto Condensed"/>
                <a:cs typeface="Roboto Condensed"/>
                <a:sym typeface="Roboto Condensed"/>
              </a:defRPr>
            </a:lvl3pPr>
            <a:lvl4pPr lvl="3" rtl="0">
              <a:spcBef>
                <a:spcPts val="0"/>
              </a:spcBef>
              <a:spcAft>
                <a:spcPts val="0"/>
              </a:spcAft>
              <a:buNone/>
              <a:defRPr b="1" sz="1400">
                <a:solidFill>
                  <a:srgbClr val="23AA89"/>
                </a:solidFill>
                <a:latin typeface="Roboto Condensed"/>
                <a:ea typeface="Roboto Condensed"/>
                <a:cs typeface="Roboto Condensed"/>
                <a:sym typeface="Roboto Condensed"/>
              </a:defRPr>
            </a:lvl4pPr>
            <a:lvl5pPr lvl="4" rtl="0">
              <a:spcBef>
                <a:spcPts val="0"/>
              </a:spcBef>
              <a:spcAft>
                <a:spcPts val="0"/>
              </a:spcAft>
              <a:buNone/>
              <a:defRPr b="1" sz="1400">
                <a:solidFill>
                  <a:srgbClr val="23AA89"/>
                </a:solidFill>
                <a:latin typeface="Roboto Condensed"/>
                <a:ea typeface="Roboto Condensed"/>
                <a:cs typeface="Roboto Condensed"/>
                <a:sym typeface="Roboto Condensed"/>
              </a:defRPr>
            </a:lvl5pPr>
            <a:lvl6pPr lvl="5" rtl="0">
              <a:spcBef>
                <a:spcPts val="0"/>
              </a:spcBef>
              <a:spcAft>
                <a:spcPts val="0"/>
              </a:spcAft>
              <a:buNone/>
              <a:defRPr b="1" sz="1400">
                <a:solidFill>
                  <a:srgbClr val="23AA89"/>
                </a:solidFill>
                <a:latin typeface="Roboto Condensed"/>
                <a:ea typeface="Roboto Condensed"/>
                <a:cs typeface="Roboto Condensed"/>
                <a:sym typeface="Roboto Condensed"/>
              </a:defRPr>
            </a:lvl6pPr>
            <a:lvl7pPr lvl="6" rtl="0">
              <a:spcBef>
                <a:spcPts val="0"/>
              </a:spcBef>
              <a:spcAft>
                <a:spcPts val="0"/>
              </a:spcAft>
              <a:buNone/>
              <a:defRPr b="1" sz="1400">
                <a:solidFill>
                  <a:srgbClr val="23AA89"/>
                </a:solidFill>
                <a:latin typeface="Roboto Condensed"/>
                <a:ea typeface="Roboto Condensed"/>
                <a:cs typeface="Roboto Condensed"/>
                <a:sym typeface="Roboto Condensed"/>
              </a:defRPr>
            </a:lvl7pPr>
            <a:lvl8pPr lvl="7" rtl="0">
              <a:spcBef>
                <a:spcPts val="0"/>
              </a:spcBef>
              <a:spcAft>
                <a:spcPts val="0"/>
              </a:spcAft>
              <a:buNone/>
              <a:defRPr b="1" sz="1400">
                <a:solidFill>
                  <a:srgbClr val="23AA89"/>
                </a:solidFill>
                <a:latin typeface="Roboto Condensed"/>
                <a:ea typeface="Roboto Condensed"/>
                <a:cs typeface="Roboto Condensed"/>
                <a:sym typeface="Roboto Condensed"/>
              </a:defRPr>
            </a:lvl8pPr>
            <a:lvl9pPr lvl="8" rtl="0">
              <a:spcBef>
                <a:spcPts val="0"/>
              </a:spcBef>
              <a:spcAft>
                <a:spcPts val="0"/>
              </a:spcAft>
              <a:buNone/>
              <a:defRPr b="1" sz="1400">
                <a:solidFill>
                  <a:srgbClr val="23AA89"/>
                </a:solidFill>
                <a:latin typeface="Roboto Condensed"/>
                <a:ea typeface="Roboto Condensed"/>
                <a:cs typeface="Roboto Condensed"/>
                <a:sym typeface="Roboto Condensed"/>
              </a:defRPr>
            </a:lvl9pPr>
          </a:lstStyle>
          <a:p/>
        </p:txBody>
      </p:sp>
      <p:sp>
        <p:nvSpPr>
          <p:cNvPr id="132" name="Google Shape;132;p27"/>
          <p:cNvSpPr txBox="1"/>
          <p:nvPr>
            <p:ph idx="2" type="subTitle"/>
          </p:nvPr>
        </p:nvSpPr>
        <p:spPr>
          <a:xfrm>
            <a:off x="6124325" y="2275175"/>
            <a:ext cx="2416200" cy="1026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atin typeface="Roboto Condensed Light"/>
                <a:ea typeface="Roboto Condensed Light"/>
                <a:cs typeface="Roboto Condensed Light"/>
                <a:sym typeface="Roboto Condensed Light"/>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cxnSp>
        <p:nvCxnSpPr>
          <p:cNvPr id="133" name="Google Shape;133;p27"/>
          <p:cNvCxnSpPr/>
          <p:nvPr/>
        </p:nvCxnSpPr>
        <p:spPr>
          <a:xfrm rot="10800000">
            <a:off x="6226925" y="3302063"/>
            <a:ext cx="1209600" cy="0"/>
          </a:xfrm>
          <a:prstGeom prst="straightConnector1">
            <a:avLst/>
          </a:prstGeom>
          <a:noFill/>
          <a:ln cap="flat" cmpd="sng" w="9525">
            <a:solidFill>
              <a:srgbClr val="2B7369"/>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photo at left">
  <p:cSld name="BLANK_1_1_1_1">
    <p:spTree>
      <p:nvGrpSpPr>
        <p:cNvPr id="134" name="Shape 134"/>
        <p:cNvGrpSpPr/>
        <p:nvPr/>
      </p:nvGrpSpPr>
      <p:grpSpPr>
        <a:xfrm>
          <a:off x="0" y="0"/>
          <a:ext cx="0" cy="0"/>
          <a:chOff x="0" y="0"/>
          <a:chExt cx="0" cy="0"/>
        </a:xfrm>
      </p:grpSpPr>
      <p:pic>
        <p:nvPicPr>
          <p:cNvPr id="135" name="Google Shape;135;p28"/>
          <p:cNvPicPr preferRelativeResize="0"/>
          <p:nvPr/>
        </p:nvPicPr>
        <p:blipFill rotWithShape="1">
          <a:blip r:embed="rId2">
            <a:alphaModFix/>
          </a:blip>
          <a:srcRect b="0" l="120" r="69731" t="398"/>
          <a:stretch/>
        </p:blipFill>
        <p:spPr>
          <a:xfrm>
            <a:off x="-66550" y="-51425"/>
            <a:ext cx="2380298" cy="5241150"/>
          </a:xfrm>
          <a:prstGeom prst="rect">
            <a:avLst/>
          </a:prstGeom>
          <a:noFill/>
          <a:ln>
            <a:noFill/>
          </a:ln>
        </p:spPr>
      </p:pic>
      <p:sp>
        <p:nvSpPr>
          <p:cNvPr id="136" name="Google Shape;136;p28"/>
          <p:cNvSpPr txBox="1"/>
          <p:nvPr>
            <p:ph type="title"/>
          </p:nvPr>
        </p:nvSpPr>
        <p:spPr>
          <a:xfrm>
            <a:off x="675875" y="547125"/>
            <a:ext cx="7792200" cy="4824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434343"/>
              </a:buClr>
              <a:buSzPts val="2400"/>
              <a:buFont typeface="Roboto Light"/>
              <a:buNone/>
              <a:defRPr b="0">
                <a:solidFill>
                  <a:srgbClr val="434343"/>
                </a:solidFill>
                <a:latin typeface="Roboto Light"/>
                <a:ea typeface="Roboto Light"/>
                <a:cs typeface="Roboto Light"/>
                <a:sym typeface="Roboto Light"/>
              </a:defRPr>
            </a:lvl1pPr>
            <a:lvl2pPr lvl="1" rtl="0" algn="r">
              <a:spcBef>
                <a:spcPts val="0"/>
              </a:spcBef>
              <a:spcAft>
                <a:spcPts val="0"/>
              </a:spcAft>
              <a:buSzPts val="2400"/>
              <a:buNone/>
              <a:defRPr b="0"/>
            </a:lvl2pPr>
            <a:lvl3pPr lvl="2" rtl="0" algn="r">
              <a:spcBef>
                <a:spcPts val="0"/>
              </a:spcBef>
              <a:spcAft>
                <a:spcPts val="0"/>
              </a:spcAft>
              <a:buSzPts val="2400"/>
              <a:buNone/>
              <a:defRPr b="0"/>
            </a:lvl3pPr>
            <a:lvl4pPr lvl="3" rtl="0" algn="r">
              <a:spcBef>
                <a:spcPts val="0"/>
              </a:spcBef>
              <a:spcAft>
                <a:spcPts val="0"/>
              </a:spcAft>
              <a:buSzPts val="2400"/>
              <a:buNone/>
              <a:defRPr b="0"/>
            </a:lvl4pPr>
            <a:lvl5pPr lvl="4" rtl="0" algn="r">
              <a:spcBef>
                <a:spcPts val="0"/>
              </a:spcBef>
              <a:spcAft>
                <a:spcPts val="0"/>
              </a:spcAft>
              <a:buSzPts val="2400"/>
              <a:buNone/>
              <a:defRPr b="0"/>
            </a:lvl5pPr>
            <a:lvl6pPr lvl="5" rtl="0" algn="r">
              <a:spcBef>
                <a:spcPts val="0"/>
              </a:spcBef>
              <a:spcAft>
                <a:spcPts val="0"/>
              </a:spcAft>
              <a:buSzPts val="2400"/>
              <a:buNone/>
              <a:defRPr b="0"/>
            </a:lvl6pPr>
            <a:lvl7pPr lvl="6" rtl="0" algn="r">
              <a:spcBef>
                <a:spcPts val="0"/>
              </a:spcBef>
              <a:spcAft>
                <a:spcPts val="0"/>
              </a:spcAft>
              <a:buSzPts val="2400"/>
              <a:buNone/>
              <a:defRPr b="0"/>
            </a:lvl7pPr>
            <a:lvl8pPr lvl="7" rtl="0" algn="r">
              <a:spcBef>
                <a:spcPts val="0"/>
              </a:spcBef>
              <a:spcAft>
                <a:spcPts val="0"/>
              </a:spcAft>
              <a:buSzPts val="2400"/>
              <a:buNone/>
              <a:defRPr b="0"/>
            </a:lvl8pPr>
            <a:lvl9pPr lvl="8" rtl="0" algn="r">
              <a:spcBef>
                <a:spcPts val="0"/>
              </a:spcBef>
              <a:spcAft>
                <a:spcPts val="0"/>
              </a:spcAft>
              <a:buSzPts val="2400"/>
              <a:buNone/>
              <a:defRPr b="0"/>
            </a:lvl9pPr>
          </a:lstStyle>
          <a:p/>
        </p:txBody>
      </p:sp>
    </p:spTree>
  </p:cSld>
  <p:clrMapOvr>
    <a:masterClrMapping/>
  </p:clrMapOvr>
  <p:extLst>
    <p:ext uri="{DCECCB84-F9BA-43D5-87BE-67443E8EF086}">
      <p15:sldGuideLst>
        <p15:guide id="1" pos="2880">
          <p15:clr>
            <a:srgbClr val="F9AD4C"/>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1" name="Shape 14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mp; presentation photo">
  <p:cSld name="TITLE_1">
    <p:spTree>
      <p:nvGrpSpPr>
        <p:cNvPr id="15" name="Shape 15"/>
        <p:cNvGrpSpPr/>
        <p:nvPr/>
      </p:nvGrpSpPr>
      <p:grpSpPr>
        <a:xfrm>
          <a:off x="0" y="0"/>
          <a:ext cx="0" cy="0"/>
          <a:chOff x="0" y="0"/>
          <a:chExt cx="0" cy="0"/>
        </a:xfrm>
      </p:grpSpPr>
      <p:sp>
        <p:nvSpPr>
          <p:cNvPr id="16" name="Google Shape;16;p4"/>
          <p:cNvSpPr/>
          <p:nvPr/>
        </p:nvSpPr>
        <p:spPr>
          <a:xfrm>
            <a:off x="466800" y="480800"/>
            <a:ext cx="4105200" cy="4187400"/>
          </a:xfrm>
          <a:prstGeom prst="rect">
            <a:avLst/>
          </a:prstGeom>
          <a:solidFill>
            <a:srgbClr val="79D8B9">
              <a:alpha val="9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p:nvPr/>
        </p:nvSpPr>
        <p:spPr>
          <a:xfrm>
            <a:off x="2504435" y="705489"/>
            <a:ext cx="28708" cy="48590"/>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type="ctrTitle"/>
          </p:nvPr>
        </p:nvSpPr>
        <p:spPr>
          <a:xfrm>
            <a:off x="1084000" y="1577975"/>
            <a:ext cx="3033300" cy="7089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135158"/>
              </a:buClr>
              <a:buSzPts val="3600"/>
              <a:buNone/>
              <a:defRPr sz="3600">
                <a:solidFill>
                  <a:srgbClr val="135158"/>
                </a:solidFill>
              </a:defRPr>
            </a:lvl1pPr>
            <a:lvl2pPr lvl="1" rtl="0" algn="r">
              <a:spcBef>
                <a:spcPts val="0"/>
              </a:spcBef>
              <a:spcAft>
                <a:spcPts val="0"/>
              </a:spcAft>
              <a:buClr>
                <a:srgbClr val="314256"/>
              </a:buClr>
              <a:buSzPts val="6000"/>
              <a:buNone/>
              <a:defRPr sz="6000">
                <a:solidFill>
                  <a:srgbClr val="314256"/>
                </a:solidFill>
              </a:defRPr>
            </a:lvl2pPr>
            <a:lvl3pPr lvl="2" rtl="0" algn="r">
              <a:spcBef>
                <a:spcPts val="0"/>
              </a:spcBef>
              <a:spcAft>
                <a:spcPts val="0"/>
              </a:spcAft>
              <a:buClr>
                <a:srgbClr val="314256"/>
              </a:buClr>
              <a:buSzPts val="6000"/>
              <a:buNone/>
              <a:defRPr sz="6000">
                <a:solidFill>
                  <a:srgbClr val="314256"/>
                </a:solidFill>
              </a:defRPr>
            </a:lvl3pPr>
            <a:lvl4pPr lvl="3" rtl="0" algn="r">
              <a:spcBef>
                <a:spcPts val="0"/>
              </a:spcBef>
              <a:spcAft>
                <a:spcPts val="0"/>
              </a:spcAft>
              <a:buClr>
                <a:srgbClr val="314256"/>
              </a:buClr>
              <a:buSzPts val="6000"/>
              <a:buNone/>
              <a:defRPr sz="6000">
                <a:solidFill>
                  <a:srgbClr val="314256"/>
                </a:solidFill>
              </a:defRPr>
            </a:lvl4pPr>
            <a:lvl5pPr lvl="4" rtl="0" algn="r">
              <a:spcBef>
                <a:spcPts val="0"/>
              </a:spcBef>
              <a:spcAft>
                <a:spcPts val="0"/>
              </a:spcAft>
              <a:buClr>
                <a:srgbClr val="314256"/>
              </a:buClr>
              <a:buSzPts val="6000"/>
              <a:buNone/>
              <a:defRPr sz="6000">
                <a:solidFill>
                  <a:srgbClr val="314256"/>
                </a:solidFill>
              </a:defRPr>
            </a:lvl5pPr>
            <a:lvl6pPr lvl="5" rtl="0" algn="r">
              <a:spcBef>
                <a:spcPts val="0"/>
              </a:spcBef>
              <a:spcAft>
                <a:spcPts val="0"/>
              </a:spcAft>
              <a:buClr>
                <a:srgbClr val="314256"/>
              </a:buClr>
              <a:buSzPts val="6000"/>
              <a:buNone/>
              <a:defRPr sz="6000">
                <a:solidFill>
                  <a:srgbClr val="314256"/>
                </a:solidFill>
              </a:defRPr>
            </a:lvl6pPr>
            <a:lvl7pPr lvl="6" rtl="0" algn="r">
              <a:spcBef>
                <a:spcPts val="0"/>
              </a:spcBef>
              <a:spcAft>
                <a:spcPts val="0"/>
              </a:spcAft>
              <a:buClr>
                <a:srgbClr val="314256"/>
              </a:buClr>
              <a:buSzPts val="6000"/>
              <a:buNone/>
              <a:defRPr sz="6000">
                <a:solidFill>
                  <a:srgbClr val="314256"/>
                </a:solidFill>
              </a:defRPr>
            </a:lvl7pPr>
            <a:lvl8pPr lvl="7" rtl="0" algn="r">
              <a:spcBef>
                <a:spcPts val="0"/>
              </a:spcBef>
              <a:spcAft>
                <a:spcPts val="0"/>
              </a:spcAft>
              <a:buClr>
                <a:srgbClr val="314256"/>
              </a:buClr>
              <a:buSzPts val="6000"/>
              <a:buNone/>
              <a:defRPr sz="6000">
                <a:solidFill>
                  <a:srgbClr val="314256"/>
                </a:solidFill>
              </a:defRPr>
            </a:lvl8pPr>
            <a:lvl9pPr lvl="8" rtl="0" algn="r">
              <a:spcBef>
                <a:spcPts val="0"/>
              </a:spcBef>
              <a:spcAft>
                <a:spcPts val="0"/>
              </a:spcAft>
              <a:buClr>
                <a:srgbClr val="314256"/>
              </a:buClr>
              <a:buSzPts val="6000"/>
              <a:buNone/>
              <a:defRPr sz="6000">
                <a:solidFill>
                  <a:srgbClr val="314256"/>
                </a:solidFill>
              </a:defRPr>
            </a:lvl9pPr>
          </a:lstStyle>
          <a:p/>
        </p:txBody>
      </p:sp>
      <p:cxnSp>
        <p:nvCxnSpPr>
          <p:cNvPr id="19" name="Google Shape;19;p4"/>
          <p:cNvCxnSpPr/>
          <p:nvPr/>
        </p:nvCxnSpPr>
        <p:spPr>
          <a:xfrm rot="10800000">
            <a:off x="2819250" y="2571750"/>
            <a:ext cx="1209600" cy="0"/>
          </a:xfrm>
          <a:prstGeom prst="straightConnector1">
            <a:avLst/>
          </a:prstGeom>
          <a:noFill/>
          <a:ln cap="flat" cmpd="sng" w="9525">
            <a:solidFill>
              <a:srgbClr val="135158"/>
            </a:solidFill>
            <a:prstDash val="solid"/>
            <a:round/>
            <a:headEnd len="med" w="med" type="none"/>
            <a:tailEnd len="med" w="med" type="none"/>
          </a:ln>
        </p:spPr>
      </p:cxnSp>
      <p:sp>
        <p:nvSpPr>
          <p:cNvPr id="20" name="Google Shape;20;p4"/>
          <p:cNvSpPr txBox="1"/>
          <p:nvPr>
            <p:ph idx="1" type="subTitle"/>
          </p:nvPr>
        </p:nvSpPr>
        <p:spPr>
          <a:xfrm>
            <a:off x="1347100" y="2804925"/>
            <a:ext cx="2770200" cy="5781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rgbClr val="135158"/>
                </a:solidFill>
                <a:latin typeface="Roboto Condensed"/>
                <a:ea typeface="Roboto Condensed"/>
                <a:cs typeface="Roboto Condensed"/>
                <a:sym typeface="Roboto Condensed"/>
              </a:defRPr>
            </a:lvl1pPr>
            <a:lvl2pPr lvl="1" rtl="0" algn="r">
              <a:spcBef>
                <a:spcPts val="0"/>
              </a:spcBef>
              <a:spcAft>
                <a:spcPts val="0"/>
              </a:spcAft>
              <a:buNone/>
              <a:defRPr>
                <a:latin typeface="Roboto Condensed"/>
                <a:ea typeface="Roboto Condensed"/>
                <a:cs typeface="Roboto Condensed"/>
                <a:sym typeface="Roboto Condensed"/>
              </a:defRPr>
            </a:lvl2pPr>
            <a:lvl3pPr lvl="2" rtl="0" algn="r">
              <a:spcBef>
                <a:spcPts val="0"/>
              </a:spcBef>
              <a:spcAft>
                <a:spcPts val="0"/>
              </a:spcAft>
              <a:buNone/>
              <a:defRPr>
                <a:latin typeface="Roboto Condensed"/>
                <a:ea typeface="Roboto Condensed"/>
                <a:cs typeface="Roboto Condensed"/>
                <a:sym typeface="Roboto Condensed"/>
              </a:defRPr>
            </a:lvl3pPr>
            <a:lvl4pPr lvl="3" rtl="0" algn="r">
              <a:spcBef>
                <a:spcPts val="0"/>
              </a:spcBef>
              <a:spcAft>
                <a:spcPts val="0"/>
              </a:spcAft>
              <a:buNone/>
              <a:defRPr>
                <a:latin typeface="Roboto Condensed"/>
                <a:ea typeface="Roboto Condensed"/>
                <a:cs typeface="Roboto Condensed"/>
                <a:sym typeface="Roboto Condensed"/>
              </a:defRPr>
            </a:lvl4pPr>
            <a:lvl5pPr lvl="4" rtl="0" algn="r">
              <a:spcBef>
                <a:spcPts val="0"/>
              </a:spcBef>
              <a:spcAft>
                <a:spcPts val="0"/>
              </a:spcAft>
              <a:buNone/>
              <a:defRPr>
                <a:latin typeface="Roboto Condensed"/>
                <a:ea typeface="Roboto Condensed"/>
                <a:cs typeface="Roboto Condensed"/>
                <a:sym typeface="Roboto Condensed"/>
              </a:defRPr>
            </a:lvl5pPr>
            <a:lvl6pPr lvl="5" rtl="0" algn="r">
              <a:spcBef>
                <a:spcPts val="0"/>
              </a:spcBef>
              <a:spcAft>
                <a:spcPts val="0"/>
              </a:spcAft>
              <a:buNone/>
              <a:defRPr>
                <a:latin typeface="Roboto Condensed"/>
                <a:ea typeface="Roboto Condensed"/>
                <a:cs typeface="Roboto Condensed"/>
                <a:sym typeface="Roboto Condensed"/>
              </a:defRPr>
            </a:lvl6pPr>
            <a:lvl7pPr lvl="6" rtl="0" algn="r">
              <a:spcBef>
                <a:spcPts val="0"/>
              </a:spcBef>
              <a:spcAft>
                <a:spcPts val="0"/>
              </a:spcAft>
              <a:buNone/>
              <a:defRPr>
                <a:latin typeface="Roboto Condensed"/>
                <a:ea typeface="Roboto Condensed"/>
                <a:cs typeface="Roboto Condensed"/>
                <a:sym typeface="Roboto Condensed"/>
              </a:defRPr>
            </a:lvl7pPr>
            <a:lvl8pPr lvl="7" rtl="0" algn="r">
              <a:spcBef>
                <a:spcPts val="0"/>
              </a:spcBef>
              <a:spcAft>
                <a:spcPts val="0"/>
              </a:spcAft>
              <a:buNone/>
              <a:defRPr>
                <a:latin typeface="Roboto Condensed"/>
                <a:ea typeface="Roboto Condensed"/>
                <a:cs typeface="Roboto Condensed"/>
                <a:sym typeface="Roboto Condensed"/>
              </a:defRPr>
            </a:lvl8pPr>
            <a:lvl9pPr lvl="8" rtl="0" algn="r">
              <a:spcBef>
                <a:spcPts val="0"/>
              </a:spcBef>
              <a:spcAft>
                <a:spcPts val="0"/>
              </a:spcAft>
              <a:buNone/>
              <a:defRPr>
                <a:latin typeface="Roboto Condensed"/>
                <a:ea typeface="Roboto Condensed"/>
                <a:cs typeface="Roboto Condensed"/>
                <a:sym typeface="Roboto Condensed"/>
              </a:defRPr>
            </a:lvl9pPr>
          </a:lstStyle>
          <a:p/>
        </p:txBody>
      </p:sp>
    </p:spTree>
  </p:cSld>
  <p:clrMapOvr>
    <a:masterClrMapping/>
  </p:clrMapOvr>
  <p:extLst>
    <p:ext uri="{DCECCB84-F9BA-43D5-87BE-67443E8EF086}">
      <p15:sldGuideLst>
        <p15:guide id="1" pos="2880">
          <p15:clr>
            <a:srgbClr val="F9AD4C"/>
          </p15:clr>
        </p15:guide>
        <p15:guide id="2" orient="horz" pos="183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mp; subtitle slide 1">
  <p:cSld name="SECTION_HEADER_1">
    <p:bg>
      <p:bgPr>
        <a:solidFill>
          <a:srgbClr val="434343"/>
        </a:solidFill>
      </p:bgPr>
    </p:bg>
    <p:spTree>
      <p:nvGrpSpPr>
        <p:cNvPr id="21" name="Shape 21"/>
        <p:cNvGrpSpPr/>
        <p:nvPr/>
      </p:nvGrpSpPr>
      <p:grpSpPr>
        <a:xfrm>
          <a:off x="0" y="0"/>
          <a:ext cx="0" cy="0"/>
          <a:chOff x="0" y="0"/>
          <a:chExt cx="0" cy="0"/>
        </a:xfrm>
      </p:grpSpPr>
      <p:sp>
        <p:nvSpPr>
          <p:cNvPr id="22" name="Google Shape;22;p5"/>
          <p:cNvSpPr/>
          <p:nvPr/>
        </p:nvSpPr>
        <p:spPr>
          <a:xfrm>
            <a:off x="457200" y="478050"/>
            <a:ext cx="4114800" cy="4187400"/>
          </a:xfrm>
          <a:prstGeom prst="rect">
            <a:avLst/>
          </a:prstGeom>
          <a:solidFill>
            <a:srgbClr val="666666">
              <a:alpha val="4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EFEFEF"/>
              </a:solidFill>
            </a:endParaRPr>
          </a:p>
        </p:txBody>
      </p:sp>
      <p:cxnSp>
        <p:nvCxnSpPr>
          <p:cNvPr id="23" name="Google Shape;23;p5"/>
          <p:cNvCxnSpPr/>
          <p:nvPr/>
        </p:nvCxnSpPr>
        <p:spPr>
          <a:xfrm rot="10800000">
            <a:off x="1010650" y="3007350"/>
            <a:ext cx="1209600" cy="0"/>
          </a:xfrm>
          <a:prstGeom prst="straightConnector1">
            <a:avLst/>
          </a:prstGeom>
          <a:noFill/>
          <a:ln cap="flat" cmpd="sng" w="9525">
            <a:solidFill>
              <a:srgbClr val="79D8B9"/>
            </a:solidFill>
            <a:prstDash val="solid"/>
            <a:round/>
            <a:headEnd len="med" w="med" type="none"/>
            <a:tailEnd len="med" w="med" type="none"/>
          </a:ln>
        </p:spPr>
      </p:cxnSp>
      <p:sp>
        <p:nvSpPr>
          <p:cNvPr id="24" name="Google Shape;24;p5"/>
          <p:cNvSpPr txBox="1"/>
          <p:nvPr>
            <p:ph type="title"/>
          </p:nvPr>
        </p:nvSpPr>
        <p:spPr>
          <a:xfrm>
            <a:off x="913825" y="1330800"/>
            <a:ext cx="3055500" cy="1114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p:txBody>
      </p:sp>
      <p:sp>
        <p:nvSpPr>
          <p:cNvPr id="25" name="Google Shape;25;p5"/>
          <p:cNvSpPr txBox="1"/>
          <p:nvPr>
            <p:ph idx="1" type="subTitle"/>
          </p:nvPr>
        </p:nvSpPr>
        <p:spPr>
          <a:xfrm>
            <a:off x="913825" y="3191525"/>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atin typeface="Roboto Condensed"/>
                <a:ea typeface="Roboto Condensed"/>
                <a:cs typeface="Roboto Condensed"/>
                <a:sym typeface="Roboto Condense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CUSTOM">
    <p:spTree>
      <p:nvGrpSpPr>
        <p:cNvPr id="26" name="Shape 26"/>
        <p:cNvGrpSpPr/>
        <p:nvPr/>
      </p:nvGrpSpPr>
      <p:grpSpPr>
        <a:xfrm>
          <a:off x="0" y="0"/>
          <a:ext cx="0" cy="0"/>
          <a:chOff x="0" y="0"/>
          <a:chExt cx="0" cy="0"/>
        </a:xfrm>
      </p:grpSpPr>
      <p:sp>
        <p:nvSpPr>
          <p:cNvPr id="27" name="Google Shape;27;p6"/>
          <p:cNvSpPr/>
          <p:nvPr/>
        </p:nvSpPr>
        <p:spPr>
          <a:xfrm>
            <a:off x="466800" y="466800"/>
            <a:ext cx="8210400" cy="42099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txBox="1"/>
          <p:nvPr>
            <p:ph idx="1" type="subTitle"/>
          </p:nvPr>
        </p:nvSpPr>
        <p:spPr>
          <a:xfrm>
            <a:off x="1866900" y="1649750"/>
            <a:ext cx="5410200" cy="1364400"/>
          </a:xfrm>
          <a:prstGeom prst="rect">
            <a:avLst/>
          </a:prstGeom>
        </p:spPr>
        <p:txBody>
          <a:bodyPr anchorCtr="0" anchor="t" bIns="91425" lIns="91425" spcFirstLastPara="1" rIns="91425" wrap="square" tIns="91425">
            <a:noAutofit/>
          </a:bodyPr>
          <a:lstStyle>
            <a:lvl1pPr lvl="0">
              <a:spcBef>
                <a:spcPts val="0"/>
              </a:spcBef>
              <a:spcAft>
                <a:spcPts val="0"/>
              </a:spcAft>
              <a:buNone/>
              <a:defRPr sz="2400">
                <a:solidFill>
                  <a:srgbClr val="434343"/>
                </a:solidFill>
                <a:latin typeface="Roboto Light"/>
                <a:ea typeface="Roboto Light"/>
                <a:cs typeface="Roboto Light"/>
                <a:sym typeface="Roboto Light"/>
              </a:defRPr>
            </a:lvl1pPr>
            <a:lvl2pPr lvl="1">
              <a:spcBef>
                <a:spcPts val="0"/>
              </a:spcBef>
              <a:spcAft>
                <a:spcPts val="0"/>
              </a:spcAft>
              <a:buNone/>
              <a:defRPr sz="3000">
                <a:solidFill>
                  <a:srgbClr val="434343"/>
                </a:solidFill>
              </a:defRPr>
            </a:lvl2pPr>
            <a:lvl3pPr lvl="2">
              <a:spcBef>
                <a:spcPts val="0"/>
              </a:spcBef>
              <a:spcAft>
                <a:spcPts val="0"/>
              </a:spcAft>
              <a:buNone/>
              <a:defRPr sz="3000">
                <a:solidFill>
                  <a:srgbClr val="434343"/>
                </a:solidFill>
              </a:defRPr>
            </a:lvl3pPr>
            <a:lvl4pPr lvl="3">
              <a:spcBef>
                <a:spcPts val="0"/>
              </a:spcBef>
              <a:spcAft>
                <a:spcPts val="0"/>
              </a:spcAft>
              <a:buNone/>
              <a:defRPr sz="3000">
                <a:solidFill>
                  <a:srgbClr val="434343"/>
                </a:solidFill>
              </a:defRPr>
            </a:lvl4pPr>
            <a:lvl5pPr lvl="4">
              <a:spcBef>
                <a:spcPts val="0"/>
              </a:spcBef>
              <a:spcAft>
                <a:spcPts val="0"/>
              </a:spcAft>
              <a:buNone/>
              <a:defRPr sz="3000">
                <a:solidFill>
                  <a:srgbClr val="434343"/>
                </a:solidFill>
              </a:defRPr>
            </a:lvl5pPr>
            <a:lvl6pPr lvl="5">
              <a:spcBef>
                <a:spcPts val="0"/>
              </a:spcBef>
              <a:spcAft>
                <a:spcPts val="0"/>
              </a:spcAft>
              <a:buNone/>
              <a:defRPr sz="3000">
                <a:solidFill>
                  <a:srgbClr val="434343"/>
                </a:solidFill>
              </a:defRPr>
            </a:lvl6pPr>
            <a:lvl7pPr lvl="6">
              <a:spcBef>
                <a:spcPts val="0"/>
              </a:spcBef>
              <a:spcAft>
                <a:spcPts val="0"/>
              </a:spcAft>
              <a:buNone/>
              <a:defRPr sz="3000">
                <a:solidFill>
                  <a:srgbClr val="434343"/>
                </a:solidFill>
              </a:defRPr>
            </a:lvl7pPr>
            <a:lvl8pPr lvl="7">
              <a:spcBef>
                <a:spcPts val="0"/>
              </a:spcBef>
              <a:spcAft>
                <a:spcPts val="0"/>
              </a:spcAft>
              <a:buNone/>
              <a:defRPr sz="3000">
                <a:solidFill>
                  <a:srgbClr val="434343"/>
                </a:solidFill>
              </a:defRPr>
            </a:lvl8pPr>
            <a:lvl9pPr lvl="8">
              <a:spcBef>
                <a:spcPts val="0"/>
              </a:spcBef>
              <a:spcAft>
                <a:spcPts val="0"/>
              </a:spcAft>
              <a:buNone/>
              <a:defRPr sz="3000">
                <a:solidFill>
                  <a:srgbClr val="434343"/>
                </a:solidFill>
              </a:defRPr>
            </a:lvl9pPr>
          </a:lstStyle>
          <a:p/>
        </p:txBody>
      </p:sp>
      <p:sp>
        <p:nvSpPr>
          <p:cNvPr id="29" name="Google Shape;29;p6"/>
          <p:cNvSpPr txBox="1"/>
          <p:nvPr>
            <p:ph idx="2" type="subTitle"/>
          </p:nvPr>
        </p:nvSpPr>
        <p:spPr>
          <a:xfrm>
            <a:off x="958389" y="3257149"/>
            <a:ext cx="62106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1400">
                <a:solidFill>
                  <a:srgbClr val="434343"/>
                </a:solidFill>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extLst>
    <p:ext uri="{DCECCB84-F9BA-43D5-87BE-67443E8EF086}">
      <p15:sldGuideLst>
        <p15:guide id="1" orient="horz" pos="2211">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slide">
  <p:cSld name="CUSTOM_1">
    <p:spTree>
      <p:nvGrpSpPr>
        <p:cNvPr id="30" name="Shape 30"/>
        <p:cNvGrpSpPr/>
        <p:nvPr/>
      </p:nvGrpSpPr>
      <p:grpSpPr>
        <a:xfrm>
          <a:off x="0" y="0"/>
          <a:ext cx="0" cy="0"/>
          <a:chOff x="0" y="0"/>
          <a:chExt cx="0" cy="0"/>
        </a:xfrm>
      </p:grpSpPr>
      <p:sp>
        <p:nvSpPr>
          <p:cNvPr id="31" name="Google Shape;31;p7"/>
          <p:cNvSpPr/>
          <p:nvPr/>
        </p:nvSpPr>
        <p:spPr>
          <a:xfrm>
            <a:off x="3875150" y="478050"/>
            <a:ext cx="4884300" cy="4187400"/>
          </a:xfrm>
          <a:prstGeom prst="rect">
            <a:avLst/>
          </a:prstGeom>
          <a:solidFill>
            <a:srgbClr val="939393">
              <a:alpha val="5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FEFEF"/>
              </a:solidFill>
            </a:endParaRPr>
          </a:p>
        </p:txBody>
      </p:sp>
      <p:sp>
        <p:nvSpPr>
          <p:cNvPr id="32" name="Google Shape;32;p7"/>
          <p:cNvSpPr txBox="1"/>
          <p:nvPr>
            <p:ph idx="1" type="subTitle"/>
          </p:nvPr>
        </p:nvSpPr>
        <p:spPr>
          <a:xfrm>
            <a:off x="1866900" y="1649750"/>
            <a:ext cx="5410200" cy="1364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2400">
                <a:solidFill>
                  <a:srgbClr val="434343"/>
                </a:solidFill>
                <a:latin typeface="Roboto Light"/>
                <a:ea typeface="Roboto Light"/>
                <a:cs typeface="Roboto Light"/>
                <a:sym typeface="Roboto Light"/>
              </a:defRPr>
            </a:lvl1pPr>
            <a:lvl2pPr lvl="1" rtl="0">
              <a:spcBef>
                <a:spcPts val="0"/>
              </a:spcBef>
              <a:spcAft>
                <a:spcPts val="0"/>
              </a:spcAft>
              <a:buNone/>
              <a:defRPr sz="3000">
                <a:solidFill>
                  <a:srgbClr val="434343"/>
                </a:solidFill>
              </a:defRPr>
            </a:lvl2pPr>
            <a:lvl3pPr lvl="2" rtl="0">
              <a:spcBef>
                <a:spcPts val="0"/>
              </a:spcBef>
              <a:spcAft>
                <a:spcPts val="0"/>
              </a:spcAft>
              <a:buNone/>
              <a:defRPr sz="3000">
                <a:solidFill>
                  <a:srgbClr val="434343"/>
                </a:solidFill>
              </a:defRPr>
            </a:lvl3pPr>
            <a:lvl4pPr lvl="3" rtl="0">
              <a:spcBef>
                <a:spcPts val="0"/>
              </a:spcBef>
              <a:spcAft>
                <a:spcPts val="0"/>
              </a:spcAft>
              <a:buNone/>
              <a:defRPr sz="3000">
                <a:solidFill>
                  <a:srgbClr val="434343"/>
                </a:solidFill>
              </a:defRPr>
            </a:lvl4pPr>
            <a:lvl5pPr lvl="4" rtl="0">
              <a:spcBef>
                <a:spcPts val="0"/>
              </a:spcBef>
              <a:spcAft>
                <a:spcPts val="0"/>
              </a:spcAft>
              <a:buNone/>
              <a:defRPr sz="3000">
                <a:solidFill>
                  <a:srgbClr val="434343"/>
                </a:solidFill>
              </a:defRPr>
            </a:lvl5pPr>
            <a:lvl6pPr lvl="5" rtl="0">
              <a:spcBef>
                <a:spcPts val="0"/>
              </a:spcBef>
              <a:spcAft>
                <a:spcPts val="0"/>
              </a:spcAft>
              <a:buNone/>
              <a:defRPr sz="3000">
                <a:solidFill>
                  <a:srgbClr val="434343"/>
                </a:solidFill>
              </a:defRPr>
            </a:lvl6pPr>
            <a:lvl7pPr lvl="6" rtl="0">
              <a:spcBef>
                <a:spcPts val="0"/>
              </a:spcBef>
              <a:spcAft>
                <a:spcPts val="0"/>
              </a:spcAft>
              <a:buNone/>
              <a:defRPr sz="3000">
                <a:solidFill>
                  <a:srgbClr val="434343"/>
                </a:solidFill>
              </a:defRPr>
            </a:lvl7pPr>
            <a:lvl8pPr lvl="7" rtl="0">
              <a:spcBef>
                <a:spcPts val="0"/>
              </a:spcBef>
              <a:spcAft>
                <a:spcPts val="0"/>
              </a:spcAft>
              <a:buNone/>
              <a:defRPr sz="3000">
                <a:solidFill>
                  <a:srgbClr val="434343"/>
                </a:solidFill>
              </a:defRPr>
            </a:lvl8pPr>
            <a:lvl9pPr lvl="8" rtl="0">
              <a:spcBef>
                <a:spcPts val="0"/>
              </a:spcBef>
              <a:spcAft>
                <a:spcPts val="0"/>
              </a:spcAft>
              <a:buNone/>
              <a:defRPr sz="3000">
                <a:solidFill>
                  <a:srgbClr val="434343"/>
                </a:solidFill>
              </a:defRPr>
            </a:lvl9pPr>
          </a:lstStyle>
          <a:p/>
        </p:txBody>
      </p:sp>
      <p:sp>
        <p:nvSpPr>
          <p:cNvPr id="33" name="Google Shape;33;p7"/>
          <p:cNvSpPr txBox="1"/>
          <p:nvPr>
            <p:ph idx="2" type="subTitle"/>
          </p:nvPr>
        </p:nvSpPr>
        <p:spPr>
          <a:xfrm>
            <a:off x="4506900" y="3231200"/>
            <a:ext cx="2770200" cy="5781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lgn="r">
              <a:spcBef>
                <a:spcPts val="0"/>
              </a:spcBef>
              <a:spcAft>
                <a:spcPts val="0"/>
              </a:spcAft>
              <a:buNone/>
              <a:defRPr/>
            </a:lvl2pPr>
            <a:lvl3pPr lvl="2" rtl="0" algn="r">
              <a:spcBef>
                <a:spcPts val="0"/>
              </a:spcBef>
              <a:spcAft>
                <a:spcPts val="0"/>
              </a:spcAft>
              <a:buNone/>
              <a:defRPr/>
            </a:lvl3pPr>
            <a:lvl4pPr lvl="3" rtl="0" algn="r">
              <a:spcBef>
                <a:spcPts val="0"/>
              </a:spcBef>
              <a:spcAft>
                <a:spcPts val="0"/>
              </a:spcAft>
              <a:buNone/>
              <a:defRPr/>
            </a:lvl4pPr>
            <a:lvl5pPr lvl="4" rtl="0" algn="r">
              <a:spcBef>
                <a:spcPts val="0"/>
              </a:spcBef>
              <a:spcAft>
                <a:spcPts val="0"/>
              </a:spcAft>
              <a:buNone/>
              <a:defRPr/>
            </a:lvl5pPr>
            <a:lvl6pPr lvl="5" rtl="0" algn="r">
              <a:spcBef>
                <a:spcPts val="0"/>
              </a:spcBef>
              <a:spcAft>
                <a:spcPts val="0"/>
              </a:spcAft>
              <a:buNone/>
              <a:defRPr/>
            </a:lvl6pPr>
            <a:lvl7pPr lvl="6" rtl="0" algn="r">
              <a:spcBef>
                <a:spcPts val="0"/>
              </a:spcBef>
              <a:spcAft>
                <a:spcPts val="0"/>
              </a:spcAft>
              <a:buNone/>
              <a:defRPr/>
            </a:lvl7pPr>
            <a:lvl8pPr lvl="7" rtl="0" algn="r">
              <a:spcBef>
                <a:spcPts val="0"/>
              </a:spcBef>
              <a:spcAft>
                <a:spcPts val="0"/>
              </a:spcAft>
              <a:buNone/>
              <a:defRPr/>
            </a:lvl8pPr>
            <a:lvl9pPr lvl="8" rtl="0" algn="r">
              <a:spcBef>
                <a:spcPts val="0"/>
              </a:spcBef>
              <a:spcAft>
                <a:spcPts val="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mp; Summary" type="tx">
  <p:cSld name="TITLE_AND_BODY">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1">
  <p:cSld name="TITLE_AND_BODY_4">
    <p:spTree>
      <p:nvGrpSpPr>
        <p:cNvPr id="35" name="Shape 35"/>
        <p:cNvGrpSpPr/>
        <p:nvPr/>
      </p:nvGrpSpPr>
      <p:grpSpPr>
        <a:xfrm>
          <a:off x="0" y="0"/>
          <a:ext cx="0" cy="0"/>
          <a:chOff x="0" y="0"/>
          <a:chExt cx="0" cy="0"/>
        </a:xfrm>
      </p:grpSpPr>
      <p:sp>
        <p:nvSpPr>
          <p:cNvPr id="36" name="Google Shape;36;p9"/>
          <p:cNvSpPr/>
          <p:nvPr/>
        </p:nvSpPr>
        <p:spPr>
          <a:xfrm>
            <a:off x="533400" y="542925"/>
            <a:ext cx="8077200" cy="4058100"/>
          </a:xfrm>
          <a:prstGeom prst="rect">
            <a:avLst/>
          </a:prstGeom>
          <a:noFill/>
          <a:ln cap="sq" cmpd="sng" w="114300">
            <a:solidFill>
              <a:srgbClr val="79D8B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597950" y="1187300"/>
            <a:ext cx="5948100" cy="484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oboto"/>
              <a:buNone/>
              <a:defRPr b="0">
                <a:latin typeface="Roboto"/>
                <a:ea typeface="Roboto"/>
                <a:cs typeface="Roboto"/>
                <a:sym typeface="Roboto"/>
              </a:defRPr>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p:txBody>
      </p:sp>
      <p:sp>
        <p:nvSpPr>
          <p:cNvPr id="38" name="Google Shape;38;p9"/>
          <p:cNvSpPr txBox="1"/>
          <p:nvPr>
            <p:ph idx="1" type="body"/>
          </p:nvPr>
        </p:nvSpPr>
        <p:spPr>
          <a:xfrm>
            <a:off x="1597950" y="2211950"/>
            <a:ext cx="5948100" cy="1686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999999"/>
              </a:buClr>
              <a:buSzPts val="1200"/>
              <a:buFont typeface="Roboto Condensed Light"/>
              <a:buChar char="⏷"/>
              <a:defRPr sz="1200">
                <a:latin typeface="Roboto Condensed Light"/>
                <a:ea typeface="Roboto Condensed Light"/>
                <a:cs typeface="Roboto Condensed Light"/>
                <a:sym typeface="Roboto Condensed Light"/>
              </a:defRPr>
            </a:lvl1pPr>
            <a:lvl2pPr indent="-304800" lvl="1" marL="914400" rtl="0">
              <a:lnSpc>
                <a:spcPct val="100000"/>
              </a:lnSpc>
              <a:spcBef>
                <a:spcPts val="0"/>
              </a:spcBef>
              <a:spcAft>
                <a:spcPts val="0"/>
              </a:spcAft>
              <a:buClr>
                <a:srgbClr val="999999"/>
              </a:buClr>
              <a:buSzPts val="1200"/>
              <a:buFont typeface="Roboto Condensed Light"/>
              <a:buChar char="⏷"/>
              <a:defRPr sz="1200">
                <a:latin typeface="Roboto Condensed Light"/>
                <a:ea typeface="Roboto Condensed Light"/>
                <a:cs typeface="Roboto Condensed Light"/>
                <a:sym typeface="Roboto Condensed Light"/>
              </a:defRPr>
            </a:lvl2pPr>
            <a:lvl3pPr indent="-304800" lvl="2" marL="1371600" rtl="0">
              <a:lnSpc>
                <a:spcPct val="100000"/>
              </a:lnSpc>
              <a:spcBef>
                <a:spcPts val="0"/>
              </a:spcBef>
              <a:spcAft>
                <a:spcPts val="0"/>
              </a:spcAft>
              <a:buClr>
                <a:srgbClr val="999999"/>
              </a:buClr>
              <a:buSzPts val="1200"/>
              <a:buFont typeface="Roboto Condensed Light"/>
              <a:buChar char="⏷"/>
              <a:defRPr sz="1200">
                <a:latin typeface="Roboto Condensed Light"/>
                <a:ea typeface="Roboto Condensed Light"/>
                <a:cs typeface="Roboto Condensed Light"/>
                <a:sym typeface="Roboto Condensed Light"/>
              </a:defRPr>
            </a:lvl3pPr>
            <a:lvl4pPr indent="-304800" lvl="3" marL="1828800" rtl="0">
              <a:lnSpc>
                <a:spcPct val="100000"/>
              </a:lnSpc>
              <a:spcBef>
                <a:spcPts val="0"/>
              </a:spcBef>
              <a:spcAft>
                <a:spcPts val="0"/>
              </a:spcAft>
              <a:buClr>
                <a:srgbClr val="999999"/>
              </a:buClr>
              <a:buSzPts val="1200"/>
              <a:buFont typeface="Roboto Condensed Light"/>
              <a:buChar char="⏷"/>
              <a:defRPr sz="1200">
                <a:latin typeface="Roboto Condensed Light"/>
                <a:ea typeface="Roboto Condensed Light"/>
                <a:cs typeface="Roboto Condensed Light"/>
                <a:sym typeface="Roboto Condensed Light"/>
              </a:defRPr>
            </a:lvl4pPr>
            <a:lvl5pPr indent="-304800" lvl="4" marL="2286000" rtl="0">
              <a:lnSpc>
                <a:spcPct val="100000"/>
              </a:lnSpc>
              <a:spcBef>
                <a:spcPts val="0"/>
              </a:spcBef>
              <a:spcAft>
                <a:spcPts val="0"/>
              </a:spcAft>
              <a:buClr>
                <a:srgbClr val="999999"/>
              </a:buClr>
              <a:buSzPts val="1200"/>
              <a:buFont typeface="Roboto Condensed Light"/>
              <a:buChar char="⏷"/>
              <a:defRPr sz="1200">
                <a:latin typeface="Roboto Condensed Light"/>
                <a:ea typeface="Roboto Condensed Light"/>
                <a:cs typeface="Roboto Condensed Light"/>
                <a:sym typeface="Roboto Condensed Light"/>
              </a:defRPr>
            </a:lvl5pPr>
            <a:lvl6pPr indent="-304800" lvl="5" marL="2743200" rtl="0">
              <a:lnSpc>
                <a:spcPct val="100000"/>
              </a:lnSpc>
              <a:spcBef>
                <a:spcPts val="0"/>
              </a:spcBef>
              <a:spcAft>
                <a:spcPts val="0"/>
              </a:spcAft>
              <a:buClr>
                <a:srgbClr val="999999"/>
              </a:buClr>
              <a:buSzPts val="1200"/>
              <a:buFont typeface="Roboto Condensed Light"/>
              <a:buChar char="⏷"/>
              <a:defRPr sz="1200">
                <a:latin typeface="Roboto Condensed Light"/>
                <a:ea typeface="Roboto Condensed Light"/>
                <a:cs typeface="Roboto Condensed Light"/>
                <a:sym typeface="Roboto Condensed Light"/>
              </a:defRPr>
            </a:lvl6pPr>
            <a:lvl7pPr indent="-304800" lvl="6" marL="3200400" rtl="0">
              <a:lnSpc>
                <a:spcPct val="100000"/>
              </a:lnSpc>
              <a:spcBef>
                <a:spcPts val="0"/>
              </a:spcBef>
              <a:spcAft>
                <a:spcPts val="0"/>
              </a:spcAft>
              <a:buSzPts val="1200"/>
              <a:buFont typeface="Roboto Condensed Light"/>
              <a:buChar char="⏷"/>
              <a:defRPr sz="1200">
                <a:latin typeface="Roboto Condensed Light"/>
                <a:ea typeface="Roboto Condensed Light"/>
                <a:cs typeface="Roboto Condensed Light"/>
                <a:sym typeface="Roboto Condensed Light"/>
              </a:defRPr>
            </a:lvl7pPr>
            <a:lvl8pPr indent="-304800" lvl="7" marL="3657600" rtl="0">
              <a:lnSpc>
                <a:spcPct val="100000"/>
              </a:lnSpc>
              <a:spcBef>
                <a:spcPts val="0"/>
              </a:spcBef>
              <a:spcAft>
                <a:spcPts val="0"/>
              </a:spcAft>
              <a:buSzPts val="1200"/>
              <a:buFont typeface="Roboto Condensed Light"/>
              <a:buChar char="⏷"/>
              <a:defRPr sz="1200">
                <a:latin typeface="Roboto Condensed Light"/>
                <a:ea typeface="Roboto Condensed Light"/>
                <a:cs typeface="Roboto Condensed Light"/>
                <a:sym typeface="Roboto Condensed Light"/>
              </a:defRPr>
            </a:lvl8pPr>
            <a:lvl9pPr indent="-304800" lvl="8" marL="4114800" rtl="0">
              <a:lnSpc>
                <a:spcPct val="100000"/>
              </a:lnSpc>
              <a:spcBef>
                <a:spcPts val="0"/>
              </a:spcBef>
              <a:spcAft>
                <a:spcPts val="0"/>
              </a:spcAft>
              <a:buSzPts val="1200"/>
              <a:buFont typeface="Roboto Condensed Light"/>
              <a:buChar char="⏷"/>
              <a:defRPr>
                <a:latin typeface="Roboto Condensed Light"/>
                <a:ea typeface="Roboto Condensed Light"/>
                <a:cs typeface="Roboto Condensed Light"/>
                <a:sym typeface="Roboto Condensed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1 1">
  <p:cSld name="TITLE_AND_BODY_4_2">
    <p:spTree>
      <p:nvGrpSpPr>
        <p:cNvPr id="39" name="Shape 39"/>
        <p:cNvGrpSpPr/>
        <p:nvPr/>
      </p:nvGrpSpPr>
      <p:grpSpPr>
        <a:xfrm>
          <a:off x="0" y="0"/>
          <a:ext cx="0" cy="0"/>
          <a:chOff x="0" y="0"/>
          <a:chExt cx="0" cy="0"/>
        </a:xfrm>
      </p:grpSpPr>
      <p:sp>
        <p:nvSpPr>
          <p:cNvPr id="40" name="Google Shape;40;p10"/>
          <p:cNvSpPr/>
          <p:nvPr/>
        </p:nvSpPr>
        <p:spPr>
          <a:xfrm>
            <a:off x="533400" y="542925"/>
            <a:ext cx="8077200" cy="4058100"/>
          </a:xfrm>
          <a:prstGeom prst="rect">
            <a:avLst/>
          </a:prstGeom>
          <a:noFill/>
          <a:ln cap="sq" cmpd="sng" w="114300">
            <a:solidFill>
              <a:srgbClr val="79D8B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0"/>
          <p:cNvSpPr txBox="1"/>
          <p:nvPr>
            <p:ph type="title"/>
          </p:nvPr>
        </p:nvSpPr>
        <p:spPr>
          <a:xfrm>
            <a:off x="1597950" y="1187300"/>
            <a:ext cx="5948100" cy="484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Roboto"/>
              <a:buNone/>
              <a:defRPr b="0">
                <a:latin typeface="Roboto"/>
                <a:ea typeface="Roboto"/>
                <a:cs typeface="Roboto"/>
                <a:sym typeface="Roboto"/>
              </a:defRPr>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8350" y="375600"/>
            <a:ext cx="7047300" cy="4824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314256"/>
              </a:buClr>
              <a:buSzPts val="2400"/>
              <a:buFont typeface="Roboto Condensed"/>
              <a:buNone/>
              <a:defRPr b="1" sz="2400">
                <a:solidFill>
                  <a:srgbClr val="314256"/>
                </a:solidFill>
                <a:latin typeface="Roboto Condensed"/>
                <a:ea typeface="Roboto Condensed"/>
                <a:cs typeface="Roboto Condensed"/>
                <a:sym typeface="Roboto Condensed"/>
              </a:defRPr>
            </a:lvl1pPr>
            <a:lvl2pPr lvl="1"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2pPr>
            <a:lvl3pPr lvl="2"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3pPr>
            <a:lvl4pPr lvl="3"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4pPr>
            <a:lvl5pPr lvl="4"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5pPr>
            <a:lvl6pPr lvl="5"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6pPr>
            <a:lvl7pPr lvl="6"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7pPr>
            <a:lvl8pPr lvl="7"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8pPr>
            <a:lvl9pPr lvl="8" rtl="0">
              <a:spcBef>
                <a:spcPts val="0"/>
              </a:spcBef>
              <a:spcAft>
                <a:spcPts val="0"/>
              </a:spcAft>
              <a:buClr>
                <a:srgbClr val="434343"/>
              </a:buClr>
              <a:buSzPts val="2400"/>
              <a:buFont typeface="Roboto Condensed"/>
              <a:buNone/>
              <a:defRPr b="1" sz="2400">
                <a:solidFill>
                  <a:srgbClr val="434343"/>
                </a:solidFill>
                <a:latin typeface="Roboto Condensed"/>
                <a:ea typeface="Roboto Condensed"/>
                <a:cs typeface="Roboto Condensed"/>
                <a:sym typeface="Roboto Condensed"/>
              </a:defRPr>
            </a:lvl9pPr>
          </a:lstStyle>
          <a:p/>
        </p:txBody>
      </p:sp>
      <p:sp>
        <p:nvSpPr>
          <p:cNvPr id="7" name="Google Shape;7;p1"/>
          <p:cNvSpPr txBox="1"/>
          <p:nvPr>
            <p:ph idx="1" type="body"/>
          </p:nvPr>
        </p:nvSpPr>
        <p:spPr>
          <a:xfrm>
            <a:off x="1068100" y="2486100"/>
            <a:ext cx="7047300" cy="21102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E9AA1B"/>
              </a:buClr>
              <a:buSzPts val="1200"/>
              <a:buFont typeface="Roboto"/>
              <a:buChar char="●"/>
              <a:defRPr sz="1200">
                <a:solidFill>
                  <a:srgbClr val="999999"/>
                </a:solidFill>
                <a:latin typeface="Roboto"/>
                <a:ea typeface="Roboto"/>
                <a:cs typeface="Roboto"/>
                <a:sym typeface="Roboto"/>
              </a:defRPr>
            </a:lvl1pPr>
            <a:lvl2pPr indent="-304800" lvl="1" marL="914400" rtl="0">
              <a:lnSpc>
                <a:spcPct val="115000"/>
              </a:lnSpc>
              <a:spcBef>
                <a:spcPts val="0"/>
              </a:spcBef>
              <a:spcAft>
                <a:spcPts val="0"/>
              </a:spcAft>
              <a:buClr>
                <a:srgbClr val="E9AA1B"/>
              </a:buClr>
              <a:buSzPts val="1200"/>
              <a:buFont typeface="Roboto"/>
              <a:buChar char="○"/>
              <a:defRPr sz="1200">
                <a:solidFill>
                  <a:srgbClr val="999999"/>
                </a:solidFill>
                <a:latin typeface="Roboto"/>
                <a:ea typeface="Roboto"/>
                <a:cs typeface="Roboto"/>
                <a:sym typeface="Roboto"/>
              </a:defRPr>
            </a:lvl2pPr>
            <a:lvl3pPr indent="-304800" lvl="2" marL="1371600" rtl="0">
              <a:lnSpc>
                <a:spcPct val="115000"/>
              </a:lnSpc>
              <a:spcBef>
                <a:spcPts val="0"/>
              </a:spcBef>
              <a:spcAft>
                <a:spcPts val="0"/>
              </a:spcAft>
              <a:buClr>
                <a:srgbClr val="E9AA1B"/>
              </a:buClr>
              <a:buSzPts val="1200"/>
              <a:buFont typeface="Roboto"/>
              <a:buChar char="■"/>
              <a:defRPr sz="1200">
                <a:solidFill>
                  <a:srgbClr val="999999"/>
                </a:solidFill>
                <a:latin typeface="Roboto"/>
                <a:ea typeface="Roboto"/>
                <a:cs typeface="Roboto"/>
                <a:sym typeface="Roboto"/>
              </a:defRPr>
            </a:lvl3pPr>
            <a:lvl4pPr indent="-304800" lvl="3" marL="1828800" rtl="0">
              <a:lnSpc>
                <a:spcPct val="115000"/>
              </a:lnSpc>
              <a:spcBef>
                <a:spcPts val="0"/>
              </a:spcBef>
              <a:spcAft>
                <a:spcPts val="0"/>
              </a:spcAft>
              <a:buClr>
                <a:srgbClr val="E9AA1B"/>
              </a:buClr>
              <a:buSzPts val="1200"/>
              <a:buFont typeface="Roboto"/>
              <a:buChar char="●"/>
              <a:defRPr sz="1200">
                <a:solidFill>
                  <a:srgbClr val="999999"/>
                </a:solidFill>
                <a:latin typeface="Roboto"/>
                <a:ea typeface="Roboto"/>
                <a:cs typeface="Roboto"/>
                <a:sym typeface="Roboto"/>
              </a:defRPr>
            </a:lvl4pPr>
            <a:lvl5pPr indent="-304800" lvl="4" marL="2286000" rtl="0">
              <a:lnSpc>
                <a:spcPct val="115000"/>
              </a:lnSpc>
              <a:spcBef>
                <a:spcPts val="0"/>
              </a:spcBef>
              <a:spcAft>
                <a:spcPts val="0"/>
              </a:spcAft>
              <a:buClr>
                <a:srgbClr val="E9AA1B"/>
              </a:buClr>
              <a:buSzPts val="1200"/>
              <a:buFont typeface="Roboto"/>
              <a:buChar char="○"/>
              <a:defRPr sz="1200">
                <a:solidFill>
                  <a:srgbClr val="999999"/>
                </a:solidFill>
                <a:latin typeface="Roboto"/>
                <a:ea typeface="Roboto"/>
                <a:cs typeface="Roboto"/>
                <a:sym typeface="Roboto"/>
              </a:defRPr>
            </a:lvl5pPr>
            <a:lvl6pPr indent="-304800" lvl="5" marL="2743200" rtl="0">
              <a:lnSpc>
                <a:spcPct val="115000"/>
              </a:lnSpc>
              <a:spcBef>
                <a:spcPts val="0"/>
              </a:spcBef>
              <a:spcAft>
                <a:spcPts val="0"/>
              </a:spcAft>
              <a:buClr>
                <a:srgbClr val="E9AA1B"/>
              </a:buClr>
              <a:buSzPts val="1200"/>
              <a:buFont typeface="Roboto"/>
              <a:buChar char="■"/>
              <a:defRPr sz="1200">
                <a:solidFill>
                  <a:srgbClr val="999999"/>
                </a:solidFill>
                <a:latin typeface="Roboto"/>
                <a:ea typeface="Roboto"/>
                <a:cs typeface="Roboto"/>
                <a:sym typeface="Roboto"/>
              </a:defRPr>
            </a:lvl6pPr>
            <a:lvl7pPr indent="-304800" lvl="6" marL="3200400" rtl="0">
              <a:lnSpc>
                <a:spcPct val="115000"/>
              </a:lnSpc>
              <a:spcBef>
                <a:spcPts val="0"/>
              </a:spcBef>
              <a:spcAft>
                <a:spcPts val="0"/>
              </a:spcAft>
              <a:buClr>
                <a:srgbClr val="999999"/>
              </a:buClr>
              <a:buSzPts val="1200"/>
              <a:buFont typeface="Roboto"/>
              <a:buChar char="●"/>
              <a:defRPr sz="1200">
                <a:solidFill>
                  <a:srgbClr val="999999"/>
                </a:solidFill>
                <a:latin typeface="Roboto"/>
                <a:ea typeface="Roboto"/>
                <a:cs typeface="Roboto"/>
                <a:sym typeface="Roboto"/>
              </a:defRPr>
            </a:lvl7pPr>
            <a:lvl8pPr indent="-304800" lvl="7" marL="3657600" rtl="0">
              <a:lnSpc>
                <a:spcPct val="115000"/>
              </a:lnSpc>
              <a:spcBef>
                <a:spcPts val="0"/>
              </a:spcBef>
              <a:spcAft>
                <a:spcPts val="0"/>
              </a:spcAft>
              <a:buClr>
                <a:srgbClr val="999999"/>
              </a:buClr>
              <a:buSzPts val="1200"/>
              <a:buFont typeface="Roboto"/>
              <a:buChar char="○"/>
              <a:defRPr sz="1200">
                <a:solidFill>
                  <a:srgbClr val="999999"/>
                </a:solidFill>
                <a:latin typeface="Roboto"/>
                <a:ea typeface="Roboto"/>
                <a:cs typeface="Roboto"/>
                <a:sym typeface="Roboto"/>
              </a:defRPr>
            </a:lvl8pPr>
            <a:lvl9pPr indent="-304800" lvl="8" marL="4114800" rtl="0">
              <a:lnSpc>
                <a:spcPct val="115000"/>
              </a:lnSpc>
              <a:spcBef>
                <a:spcPts val="0"/>
              </a:spcBef>
              <a:spcAft>
                <a:spcPts val="0"/>
              </a:spcAft>
              <a:buClr>
                <a:srgbClr val="999999"/>
              </a:buClr>
              <a:buSzPts val="1200"/>
              <a:buFont typeface="Roboto"/>
              <a:buChar char="■"/>
              <a:defRPr sz="1200">
                <a:solidFill>
                  <a:srgbClr val="999999"/>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37" name="Shape 137"/>
        <p:cNvGrpSpPr/>
        <p:nvPr/>
      </p:nvGrpSpPr>
      <p:grpSpPr>
        <a:xfrm>
          <a:off x="0" y="0"/>
          <a:ext cx="0" cy="0"/>
          <a:chOff x="0" y="0"/>
          <a:chExt cx="0" cy="0"/>
        </a:xfrm>
      </p:grpSpPr>
      <p:sp>
        <p:nvSpPr>
          <p:cNvPr id="138" name="Google Shape;138;p29"/>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39" name="Google Shape;139;p29"/>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indent="-304800" lvl="1" marL="9144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indent="-304800" lvl="2" marL="13716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indent="-304800" lvl="3" marL="1828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indent="-304800" lvl="4" marL="22860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indent="-304800" lvl="5" marL="27432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indent="-304800" lvl="6" marL="32004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indent="-304800" lvl="7" marL="36576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indent="-304800" lvl="8" marL="411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p:txBody>
      </p:sp>
      <p:sp>
        <p:nvSpPr>
          <p:cNvPr id="140" name="Google Shape;140;p29"/>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9.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31"/>
          <p:cNvSpPr txBox="1"/>
          <p:nvPr>
            <p:ph type="ctrTitle"/>
          </p:nvPr>
        </p:nvSpPr>
        <p:spPr>
          <a:xfrm>
            <a:off x="4147650" y="1485275"/>
            <a:ext cx="4617600" cy="2903400"/>
          </a:xfrm>
          <a:prstGeom prst="rect">
            <a:avLst/>
          </a:prstGeom>
          <a:noFill/>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s">
                <a:solidFill>
                  <a:srgbClr val="EFEFEF"/>
                </a:solidFill>
              </a:rPr>
              <a:t>Wooden skyscrapers could be the future for cities</a:t>
            </a:r>
            <a:endParaRPr>
              <a:solidFill>
                <a:srgbClr val="EFEFEF"/>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EFEFEF"/>
              </a:solidFill>
            </a:endParaRPr>
          </a:p>
        </p:txBody>
      </p:sp>
      <p:sp>
        <p:nvSpPr>
          <p:cNvPr id="147" name="Google Shape;147;p31"/>
          <p:cNvSpPr txBox="1"/>
          <p:nvPr/>
        </p:nvSpPr>
        <p:spPr>
          <a:xfrm>
            <a:off x="4147650" y="4517900"/>
            <a:ext cx="4558500" cy="3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CCCCCC"/>
                </a:solidFill>
                <a:latin typeface="Roboto"/>
                <a:ea typeface="Roboto"/>
                <a:cs typeface="Roboto"/>
                <a:sym typeface="Roboto"/>
              </a:rPr>
              <a:t>Created by ESLDebates.com, Copyright 2020</a:t>
            </a:r>
            <a:endParaRPr>
              <a:solidFill>
                <a:srgbClr val="CCCCCC"/>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idx="1" type="body"/>
          </p:nvPr>
        </p:nvSpPr>
        <p:spPr>
          <a:xfrm>
            <a:off x="795175" y="1365600"/>
            <a:ext cx="6162000" cy="28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solidFill>
                  <a:srgbClr val="000000"/>
                </a:solidFill>
              </a:rPr>
              <a:t>Wooden skyscrapers are considered to be a quarter of the weight of an equivalent reinforced-concrete structure. And they also reduce the building carbon footprint by 60 to 75%. The tallest ever-built wooden non-building structure was the tower of Muhlacker radio transmitter in Germany (190 metres). By 2024, Japan’s Sumitomo Group hopes to use CLT to build a 70-storey wood skyscraper in Tokyo, the world’s riskiest city when it comes to earthquakes</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s" sz="1500">
                <a:solidFill>
                  <a:srgbClr val="000000"/>
                </a:solidFill>
              </a:rPr>
              <a:t>The benefits of using wood, however, could be negated without proper forestry management. Years of intense wildfire and insect blight have constrained timber supplies, said John Innes dean of forestry at the University of British Columbia in Vancouver, prompting foresters to ask for regulatory exceptions to harvesting limits. That could harm Canada’s sustainable forestry reputation. </a:t>
            </a:r>
            <a:endParaRPr sz="1500">
              <a:solidFill>
                <a:srgbClr val="000000"/>
              </a:solidFill>
            </a:endParaRPr>
          </a:p>
          <a:p>
            <a:pPr indent="0" lvl="0" marL="0" rtl="0" algn="l">
              <a:spcBef>
                <a:spcPts val="0"/>
              </a:spcBef>
              <a:spcAft>
                <a:spcPts val="0"/>
              </a:spcAft>
              <a:buNone/>
            </a:pPr>
            <a:r>
              <a:t/>
            </a:r>
            <a:endParaRPr sz="1500">
              <a:solidFill>
                <a:srgbClr val="000000"/>
              </a:solidFill>
            </a:endParaRPr>
          </a:p>
        </p:txBody>
      </p:sp>
      <p:sp>
        <p:nvSpPr>
          <p:cNvPr id="230" name="Google Shape;230;p40"/>
          <p:cNvSpPr txBox="1"/>
          <p:nvPr>
            <p:ph type="title"/>
          </p:nvPr>
        </p:nvSpPr>
        <p:spPr>
          <a:xfrm>
            <a:off x="795175" y="818225"/>
            <a:ext cx="76383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rPr>
              <a:t>Wooden Skyscrapers could be the future for cities 3/4</a:t>
            </a:r>
            <a:endParaRPr b="1" sz="1700">
              <a:solidFill>
                <a:srgbClr val="79D8B9"/>
              </a:solidFill>
            </a:endParaRPr>
          </a:p>
        </p:txBody>
      </p:sp>
      <p:pic>
        <p:nvPicPr>
          <p:cNvPr id="231" name="Google Shape;231;p40"/>
          <p:cNvPicPr preferRelativeResize="0"/>
          <p:nvPr/>
        </p:nvPicPr>
        <p:blipFill rotWithShape="1">
          <a:blip r:embed="rId3">
            <a:alphaModFix/>
          </a:blip>
          <a:srcRect b="0" l="43305" r="35611" t="0"/>
          <a:stretch/>
        </p:blipFill>
        <p:spPr>
          <a:xfrm>
            <a:off x="7169425" y="867350"/>
            <a:ext cx="1264051" cy="3377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1"/>
          <p:cNvSpPr txBox="1"/>
          <p:nvPr>
            <p:ph idx="1" type="body"/>
          </p:nvPr>
        </p:nvSpPr>
        <p:spPr>
          <a:xfrm>
            <a:off x="795175" y="1365600"/>
            <a:ext cx="6162000" cy="28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solidFill>
                  <a:srgbClr val="000000"/>
                </a:solidFill>
              </a:rPr>
              <a:t>“The truth is, there is no such thing as sustainable building. Everything we do in building includes taking a cost out of something,” said Michael Green, a Vancouver-based architect. Sustainable management will likely increase costs for forestry companies, builders and taxpayers, but for many in British Columbia, home to giants both past and future, those are costs worth paying.</a:t>
            </a:r>
            <a:endParaRPr sz="1500">
              <a:solidFill>
                <a:srgbClr val="000000"/>
              </a:solidFill>
            </a:endParaRPr>
          </a:p>
          <a:p>
            <a:pPr indent="0" lvl="0" marL="0" rtl="0" algn="l">
              <a:spcBef>
                <a:spcPts val="0"/>
              </a:spcBef>
              <a:spcAft>
                <a:spcPts val="0"/>
              </a:spcAft>
              <a:buNone/>
            </a:pPr>
            <a:r>
              <a:t/>
            </a:r>
            <a:endParaRPr sz="1500">
              <a:solidFill>
                <a:srgbClr val="000000"/>
              </a:solidFill>
            </a:endParaRPr>
          </a:p>
        </p:txBody>
      </p:sp>
      <p:sp>
        <p:nvSpPr>
          <p:cNvPr id="237" name="Google Shape;237;p41"/>
          <p:cNvSpPr txBox="1"/>
          <p:nvPr>
            <p:ph type="title"/>
          </p:nvPr>
        </p:nvSpPr>
        <p:spPr>
          <a:xfrm>
            <a:off x="795175" y="818225"/>
            <a:ext cx="76383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rPr>
              <a:t>Wooden Skyscrapers could be the future for cities 4/4</a:t>
            </a:r>
            <a:endParaRPr b="1" sz="1700">
              <a:solidFill>
                <a:srgbClr val="79D8B9"/>
              </a:solidFill>
            </a:endParaRPr>
          </a:p>
        </p:txBody>
      </p:sp>
      <p:pic>
        <p:nvPicPr>
          <p:cNvPr id="238" name="Google Shape;238;p41"/>
          <p:cNvPicPr preferRelativeResize="0"/>
          <p:nvPr/>
        </p:nvPicPr>
        <p:blipFill rotWithShape="1">
          <a:blip r:embed="rId3">
            <a:alphaModFix/>
          </a:blip>
          <a:srcRect b="0" l="35982" r="35980" t="0"/>
          <a:stretch/>
        </p:blipFill>
        <p:spPr>
          <a:xfrm>
            <a:off x="7169425" y="867350"/>
            <a:ext cx="1264051" cy="3377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42"/>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Reading Task</a:t>
            </a:r>
            <a:endParaRPr/>
          </a:p>
        </p:txBody>
      </p:sp>
      <p:sp>
        <p:nvSpPr>
          <p:cNvPr id="244" name="Google Shape;244;p42"/>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Because key words are great for catching your audience’s attention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3"/>
          <p:cNvPicPr preferRelativeResize="0"/>
          <p:nvPr/>
        </p:nvPicPr>
        <p:blipFill rotWithShape="1">
          <a:blip r:embed="rId3">
            <a:alphaModFix/>
          </a:blip>
          <a:srcRect b="0" l="-958" r="58365" t="0"/>
          <a:stretch/>
        </p:blipFill>
        <p:spPr>
          <a:xfrm>
            <a:off x="-1716225" y="625"/>
            <a:ext cx="3286124" cy="5142248"/>
          </a:xfrm>
          <a:prstGeom prst="rect">
            <a:avLst/>
          </a:prstGeom>
          <a:noFill/>
          <a:ln>
            <a:noFill/>
          </a:ln>
        </p:spPr>
      </p:pic>
      <p:sp>
        <p:nvSpPr>
          <p:cNvPr id="250" name="Google Shape;250;p43"/>
          <p:cNvSpPr txBox="1"/>
          <p:nvPr/>
        </p:nvSpPr>
        <p:spPr>
          <a:xfrm>
            <a:off x="1505700" y="745800"/>
            <a:ext cx="5184300" cy="413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s" sz="1200"/>
              <a:t>Wood is used more in the construction of skyscrapers and not houses because it is stronger.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CLT panels are too large and heavy to be transported when used in prefabricated components.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Sumitomo Group, a Japanese company, were the first to invent technology to build wooden skyscrapers.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Using wood in building construction will mean forest sustainability will be more difficult to manage.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Forest fires and insect blight can damage buildings made of wood.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Using timber in building construction increases the carbon footprint by 60 to 70%.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Architect Anders Berensson designed and built the first wooden structure in Sweden.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Concrete and steel structure can last up to 100 years given the right care.</a:t>
            </a:r>
            <a:endParaRPr sz="1200"/>
          </a:p>
        </p:txBody>
      </p:sp>
      <p:sp>
        <p:nvSpPr>
          <p:cNvPr id="251" name="Google Shape;251;p43"/>
          <p:cNvSpPr txBox="1"/>
          <p:nvPr>
            <p:ph idx="4294967295" type="title"/>
          </p:nvPr>
        </p:nvSpPr>
        <p:spPr>
          <a:xfrm>
            <a:off x="1505700" y="263400"/>
            <a:ext cx="76383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rPr>
              <a:t>Reading Task Questions</a:t>
            </a:r>
            <a:endParaRPr b="1" sz="1700">
              <a:solidFill>
                <a:srgbClr val="FF0000"/>
              </a:solidFill>
            </a:endParaRPr>
          </a:p>
        </p:txBody>
      </p:sp>
      <p:sp>
        <p:nvSpPr>
          <p:cNvPr id="252" name="Google Shape;252;p43"/>
          <p:cNvSpPr txBox="1"/>
          <p:nvPr/>
        </p:nvSpPr>
        <p:spPr>
          <a:xfrm>
            <a:off x="7141725" y="745800"/>
            <a:ext cx="20484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3" name="Google Shape;253;p43"/>
          <p:cNvSpPr txBox="1"/>
          <p:nvPr/>
        </p:nvSpPr>
        <p:spPr>
          <a:xfrm>
            <a:off x="7141725" y="1258050"/>
            <a:ext cx="22791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4" name="Google Shape;254;p43"/>
          <p:cNvSpPr txBox="1"/>
          <p:nvPr/>
        </p:nvSpPr>
        <p:spPr>
          <a:xfrm>
            <a:off x="7141725" y="1753925"/>
            <a:ext cx="22059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5" name="Google Shape;255;p43"/>
          <p:cNvSpPr txBox="1"/>
          <p:nvPr/>
        </p:nvSpPr>
        <p:spPr>
          <a:xfrm>
            <a:off x="7141725" y="2342375"/>
            <a:ext cx="24543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6" name="Google Shape;256;p43"/>
          <p:cNvSpPr txBox="1"/>
          <p:nvPr/>
        </p:nvSpPr>
        <p:spPr>
          <a:xfrm>
            <a:off x="7197825" y="2936800"/>
            <a:ext cx="22059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7" name="Google Shape;257;p43"/>
          <p:cNvSpPr txBox="1"/>
          <p:nvPr/>
        </p:nvSpPr>
        <p:spPr>
          <a:xfrm>
            <a:off x="7197825" y="3258225"/>
            <a:ext cx="25230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8" name="Google Shape;258;p43"/>
          <p:cNvSpPr txBox="1"/>
          <p:nvPr/>
        </p:nvSpPr>
        <p:spPr>
          <a:xfrm>
            <a:off x="7197825" y="3814225"/>
            <a:ext cx="26478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59" name="Google Shape;259;p43"/>
          <p:cNvSpPr txBox="1"/>
          <p:nvPr/>
        </p:nvSpPr>
        <p:spPr>
          <a:xfrm>
            <a:off x="7197825" y="4370225"/>
            <a:ext cx="2735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4"/>
          <p:cNvPicPr preferRelativeResize="0"/>
          <p:nvPr/>
        </p:nvPicPr>
        <p:blipFill rotWithShape="1">
          <a:blip r:embed="rId3">
            <a:alphaModFix/>
          </a:blip>
          <a:srcRect b="0" l="-958" r="58365" t="0"/>
          <a:stretch/>
        </p:blipFill>
        <p:spPr>
          <a:xfrm>
            <a:off x="-1716225" y="625"/>
            <a:ext cx="3286124" cy="5142248"/>
          </a:xfrm>
          <a:prstGeom prst="rect">
            <a:avLst/>
          </a:prstGeom>
          <a:noFill/>
          <a:ln>
            <a:noFill/>
          </a:ln>
        </p:spPr>
      </p:pic>
      <p:sp>
        <p:nvSpPr>
          <p:cNvPr id="265" name="Google Shape;265;p44"/>
          <p:cNvSpPr txBox="1"/>
          <p:nvPr/>
        </p:nvSpPr>
        <p:spPr>
          <a:xfrm>
            <a:off x="1505700" y="745800"/>
            <a:ext cx="5184300" cy="4134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s" sz="1200"/>
              <a:t>Wood is used more in the construction of skyscrapers and not houses because it is stronger.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CLT panels are too large and heavy to be transported when used in prefabricated components.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Sumitomo Group, a Japanese company, were the first to invent technology to build wooden skyscrapers.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Using wood in building construction will mean forest sustainability will be more difficult to manage.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Forest fires and insect blight can damage buildings made of wood.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Using timber in building construction increases the carbon footprint by 60 to 70%.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Architect Anders Berensson designed and built the first wooden structure in Sweden.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AutoNum type="arabicPeriod"/>
            </a:pPr>
            <a:r>
              <a:rPr lang="es" sz="1200"/>
              <a:t>Concrete and steel structure can last up to 100 years given the right care.</a:t>
            </a:r>
            <a:endParaRPr sz="1200"/>
          </a:p>
        </p:txBody>
      </p:sp>
      <p:sp>
        <p:nvSpPr>
          <p:cNvPr id="266" name="Google Shape;266;p44"/>
          <p:cNvSpPr txBox="1"/>
          <p:nvPr>
            <p:ph idx="4294967295" type="title"/>
          </p:nvPr>
        </p:nvSpPr>
        <p:spPr>
          <a:xfrm>
            <a:off x="1505700" y="263400"/>
            <a:ext cx="76383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rPr>
              <a:t>Reading Task Questions - </a:t>
            </a:r>
            <a:r>
              <a:rPr lang="es" sz="1700">
                <a:solidFill>
                  <a:srgbClr val="FF0000"/>
                </a:solidFill>
              </a:rPr>
              <a:t>ANSWERS</a:t>
            </a:r>
            <a:endParaRPr b="1" sz="1700">
              <a:solidFill>
                <a:srgbClr val="FF0000"/>
              </a:solidFill>
            </a:endParaRPr>
          </a:p>
        </p:txBody>
      </p:sp>
      <p:sp>
        <p:nvSpPr>
          <p:cNvPr id="267" name="Google Shape;267;p44"/>
          <p:cNvSpPr txBox="1"/>
          <p:nvPr/>
        </p:nvSpPr>
        <p:spPr>
          <a:xfrm>
            <a:off x="7141725" y="745800"/>
            <a:ext cx="20484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68" name="Google Shape;268;p44"/>
          <p:cNvSpPr txBox="1"/>
          <p:nvPr/>
        </p:nvSpPr>
        <p:spPr>
          <a:xfrm>
            <a:off x="7141725" y="1258050"/>
            <a:ext cx="22791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69" name="Google Shape;269;p44"/>
          <p:cNvSpPr txBox="1"/>
          <p:nvPr/>
        </p:nvSpPr>
        <p:spPr>
          <a:xfrm>
            <a:off x="7141725" y="1753925"/>
            <a:ext cx="22059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70" name="Google Shape;270;p44"/>
          <p:cNvSpPr txBox="1"/>
          <p:nvPr/>
        </p:nvSpPr>
        <p:spPr>
          <a:xfrm>
            <a:off x="7141725" y="2342375"/>
            <a:ext cx="24543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71" name="Google Shape;271;p44"/>
          <p:cNvSpPr txBox="1"/>
          <p:nvPr/>
        </p:nvSpPr>
        <p:spPr>
          <a:xfrm>
            <a:off x="7197825" y="2936800"/>
            <a:ext cx="22059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72" name="Google Shape;272;p44"/>
          <p:cNvSpPr txBox="1"/>
          <p:nvPr/>
        </p:nvSpPr>
        <p:spPr>
          <a:xfrm>
            <a:off x="7197825" y="3258225"/>
            <a:ext cx="25230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73" name="Google Shape;273;p44"/>
          <p:cNvSpPr txBox="1"/>
          <p:nvPr/>
        </p:nvSpPr>
        <p:spPr>
          <a:xfrm>
            <a:off x="7197825" y="3814225"/>
            <a:ext cx="26478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74" name="Google Shape;274;p44"/>
          <p:cNvSpPr/>
          <p:nvPr/>
        </p:nvSpPr>
        <p:spPr>
          <a:xfrm>
            <a:off x="7990625" y="6756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4"/>
          <p:cNvSpPr/>
          <p:nvPr/>
        </p:nvSpPr>
        <p:spPr>
          <a:xfrm>
            <a:off x="7441775" y="1179663"/>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4"/>
          <p:cNvSpPr/>
          <p:nvPr/>
        </p:nvSpPr>
        <p:spPr>
          <a:xfrm>
            <a:off x="7441775" y="1683738"/>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4"/>
          <p:cNvSpPr/>
          <p:nvPr/>
        </p:nvSpPr>
        <p:spPr>
          <a:xfrm>
            <a:off x="6929825" y="232915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4"/>
          <p:cNvSpPr/>
          <p:nvPr/>
        </p:nvSpPr>
        <p:spPr>
          <a:xfrm>
            <a:off x="7990625" y="287995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4"/>
          <p:cNvSpPr/>
          <p:nvPr/>
        </p:nvSpPr>
        <p:spPr>
          <a:xfrm>
            <a:off x="7441775" y="3227063"/>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4"/>
          <p:cNvSpPr/>
          <p:nvPr/>
        </p:nvSpPr>
        <p:spPr>
          <a:xfrm>
            <a:off x="7441775" y="3744013"/>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4"/>
          <p:cNvSpPr txBox="1"/>
          <p:nvPr/>
        </p:nvSpPr>
        <p:spPr>
          <a:xfrm>
            <a:off x="7197825" y="4370225"/>
            <a:ext cx="27357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True / False / Not Given </a:t>
            </a:r>
            <a:endParaRPr sz="1200"/>
          </a:p>
        </p:txBody>
      </p:sp>
      <p:sp>
        <p:nvSpPr>
          <p:cNvPr id="282" name="Google Shape;282;p44"/>
          <p:cNvSpPr/>
          <p:nvPr/>
        </p:nvSpPr>
        <p:spPr>
          <a:xfrm>
            <a:off x="6929825" y="4280938"/>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45"/>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Word Choice</a:t>
            </a:r>
            <a:endParaRPr/>
          </a:p>
        </p:txBody>
      </p:sp>
      <p:sp>
        <p:nvSpPr>
          <p:cNvPr id="288" name="Google Shape;288;p45"/>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Because key words are great for catching your audience’s attention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6"/>
          <p:cNvSpPr txBox="1"/>
          <p:nvPr>
            <p:ph type="title"/>
          </p:nvPr>
        </p:nvSpPr>
        <p:spPr>
          <a:xfrm>
            <a:off x="762000" y="383725"/>
            <a:ext cx="6684300" cy="48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Word </a:t>
            </a:r>
            <a:r>
              <a:rPr lang="es">
                <a:solidFill>
                  <a:srgbClr val="23AA89"/>
                </a:solidFill>
                <a:latin typeface="Roboto"/>
                <a:ea typeface="Roboto"/>
                <a:cs typeface="Roboto"/>
                <a:sym typeface="Roboto"/>
              </a:rPr>
              <a:t>choice </a:t>
            </a:r>
            <a:r>
              <a:rPr lang="es">
                <a:latin typeface="Roboto"/>
                <a:ea typeface="Roboto"/>
                <a:cs typeface="Roboto"/>
                <a:sym typeface="Roboto"/>
              </a:rPr>
              <a:t>questions</a:t>
            </a:r>
            <a:endParaRPr>
              <a:latin typeface="Roboto"/>
              <a:ea typeface="Roboto"/>
              <a:cs typeface="Roboto"/>
              <a:sym typeface="Roboto"/>
            </a:endParaRPr>
          </a:p>
        </p:txBody>
      </p:sp>
      <p:sp>
        <p:nvSpPr>
          <p:cNvPr id="294" name="Google Shape;294;p46"/>
          <p:cNvSpPr txBox="1"/>
          <p:nvPr>
            <p:ph idx="1" type="subTitle"/>
          </p:nvPr>
        </p:nvSpPr>
        <p:spPr>
          <a:xfrm>
            <a:off x="762000" y="11843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Q1. </a:t>
            </a:r>
            <a:endParaRPr/>
          </a:p>
        </p:txBody>
      </p:sp>
      <p:sp>
        <p:nvSpPr>
          <p:cNvPr id="295" name="Google Shape;295;p46"/>
          <p:cNvSpPr txBox="1"/>
          <p:nvPr>
            <p:ph idx="4" type="subTitle"/>
          </p:nvPr>
        </p:nvSpPr>
        <p:spPr>
          <a:xfrm>
            <a:off x="1384050" y="10774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Key benefits of wood ___________ that it is reasonably lightweight and, unlike steel, it is easy to cut. </a:t>
            </a:r>
            <a:endParaRPr>
              <a:solidFill>
                <a:srgbClr val="000000"/>
              </a:solidFill>
            </a:endParaRPr>
          </a:p>
        </p:txBody>
      </p:sp>
      <p:cxnSp>
        <p:nvCxnSpPr>
          <p:cNvPr id="296" name="Google Shape;296;p46"/>
          <p:cNvCxnSpPr/>
          <p:nvPr/>
        </p:nvCxnSpPr>
        <p:spPr>
          <a:xfrm>
            <a:off x="3123300" y="1930000"/>
            <a:ext cx="2703600" cy="0"/>
          </a:xfrm>
          <a:prstGeom prst="straightConnector1">
            <a:avLst/>
          </a:prstGeom>
          <a:noFill/>
          <a:ln cap="flat" cmpd="sng" w="9525">
            <a:solidFill>
              <a:schemeClr val="dk2"/>
            </a:solidFill>
            <a:prstDash val="solid"/>
            <a:round/>
            <a:headEnd len="med" w="med" type="none"/>
            <a:tailEnd len="med" w="med" type="none"/>
          </a:ln>
        </p:spPr>
      </p:cxnSp>
      <p:sp>
        <p:nvSpPr>
          <p:cNvPr id="297" name="Google Shape;297;p46"/>
          <p:cNvSpPr txBox="1"/>
          <p:nvPr/>
        </p:nvSpPr>
        <p:spPr>
          <a:xfrm>
            <a:off x="3123300" y="15748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include / including / included</a:t>
            </a:r>
            <a:endParaRPr sz="1200"/>
          </a:p>
        </p:txBody>
      </p:sp>
      <p:sp>
        <p:nvSpPr>
          <p:cNvPr id="298" name="Google Shape;298;p46"/>
          <p:cNvSpPr txBox="1"/>
          <p:nvPr>
            <p:ph idx="1" type="subTitle"/>
          </p:nvPr>
        </p:nvSpPr>
        <p:spPr>
          <a:xfrm>
            <a:off x="740775" y="23517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Q2. </a:t>
            </a:r>
            <a:endParaRPr/>
          </a:p>
        </p:txBody>
      </p:sp>
      <p:sp>
        <p:nvSpPr>
          <p:cNvPr id="299" name="Google Shape;299;p46"/>
          <p:cNvSpPr txBox="1"/>
          <p:nvPr>
            <p:ph idx="4" type="subTitle"/>
          </p:nvPr>
        </p:nvSpPr>
        <p:spPr>
          <a:xfrm>
            <a:off x="1362825" y="22448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The drawbacks of wood construction include _______ to fire, water damage, decay, and termites</a:t>
            </a:r>
            <a:endParaRPr>
              <a:solidFill>
                <a:srgbClr val="000000"/>
              </a:solidFill>
            </a:endParaRPr>
          </a:p>
          <a:p>
            <a:pPr indent="0" lvl="0" marL="0" rtl="0" algn="l">
              <a:spcBef>
                <a:spcPts val="0"/>
              </a:spcBef>
              <a:spcAft>
                <a:spcPts val="0"/>
              </a:spcAft>
              <a:buNone/>
            </a:pPr>
            <a:r>
              <a:t/>
            </a:r>
            <a:endParaRPr>
              <a:solidFill>
                <a:srgbClr val="000000"/>
              </a:solidFill>
            </a:endParaRPr>
          </a:p>
        </p:txBody>
      </p:sp>
      <p:cxnSp>
        <p:nvCxnSpPr>
          <p:cNvPr id="300" name="Google Shape;300;p46"/>
          <p:cNvCxnSpPr/>
          <p:nvPr/>
        </p:nvCxnSpPr>
        <p:spPr>
          <a:xfrm>
            <a:off x="3102075" y="3097400"/>
            <a:ext cx="2703600" cy="0"/>
          </a:xfrm>
          <a:prstGeom prst="straightConnector1">
            <a:avLst/>
          </a:prstGeom>
          <a:noFill/>
          <a:ln cap="flat" cmpd="sng" w="9525">
            <a:solidFill>
              <a:schemeClr val="dk2"/>
            </a:solidFill>
            <a:prstDash val="solid"/>
            <a:round/>
            <a:headEnd len="med" w="med" type="none"/>
            <a:tailEnd len="med" w="med" type="none"/>
          </a:ln>
        </p:spPr>
      </p:cxnSp>
      <p:sp>
        <p:nvSpPr>
          <p:cNvPr id="301" name="Google Shape;301;p46"/>
          <p:cNvSpPr txBox="1"/>
          <p:nvPr/>
        </p:nvSpPr>
        <p:spPr>
          <a:xfrm>
            <a:off x="3102075" y="27422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susceptibility / suspect / susceptible</a:t>
            </a:r>
            <a:endParaRPr sz="1200"/>
          </a:p>
          <a:p>
            <a:pPr indent="0" lvl="0" marL="0" rtl="0" algn="ctr">
              <a:spcBef>
                <a:spcPts val="0"/>
              </a:spcBef>
              <a:spcAft>
                <a:spcPts val="0"/>
              </a:spcAft>
              <a:buNone/>
            </a:pPr>
            <a:r>
              <a:t/>
            </a:r>
            <a:endParaRPr sz="1200"/>
          </a:p>
        </p:txBody>
      </p:sp>
      <p:sp>
        <p:nvSpPr>
          <p:cNvPr id="302" name="Google Shape;302;p46"/>
          <p:cNvSpPr txBox="1"/>
          <p:nvPr>
            <p:ph idx="1" type="subTitle"/>
          </p:nvPr>
        </p:nvSpPr>
        <p:spPr>
          <a:xfrm>
            <a:off x="740775" y="35595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Q3. </a:t>
            </a:r>
            <a:endParaRPr/>
          </a:p>
        </p:txBody>
      </p:sp>
      <p:sp>
        <p:nvSpPr>
          <p:cNvPr id="303" name="Google Shape;303;p46"/>
          <p:cNvSpPr txBox="1"/>
          <p:nvPr>
            <p:ph idx="4" type="subTitle"/>
          </p:nvPr>
        </p:nvSpPr>
        <p:spPr>
          <a:xfrm>
            <a:off x="1362825" y="34526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Wooden skyscrapers are considered to be a quarter of the weight of an __________ reinforced-concrete structure.</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p:txBody>
      </p:sp>
      <p:cxnSp>
        <p:nvCxnSpPr>
          <p:cNvPr id="304" name="Google Shape;304;p46"/>
          <p:cNvCxnSpPr/>
          <p:nvPr/>
        </p:nvCxnSpPr>
        <p:spPr>
          <a:xfrm>
            <a:off x="3102075" y="4305200"/>
            <a:ext cx="2703600" cy="0"/>
          </a:xfrm>
          <a:prstGeom prst="straightConnector1">
            <a:avLst/>
          </a:prstGeom>
          <a:noFill/>
          <a:ln cap="flat" cmpd="sng" w="9525">
            <a:solidFill>
              <a:schemeClr val="dk2"/>
            </a:solidFill>
            <a:prstDash val="solid"/>
            <a:round/>
            <a:headEnd len="med" w="med" type="none"/>
            <a:tailEnd len="med" w="med" type="none"/>
          </a:ln>
        </p:spPr>
      </p:cxnSp>
      <p:sp>
        <p:nvSpPr>
          <p:cNvPr id="305" name="Google Shape;305;p46"/>
          <p:cNvSpPr txBox="1"/>
          <p:nvPr/>
        </p:nvSpPr>
        <p:spPr>
          <a:xfrm>
            <a:off x="3102075" y="39500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equivalent / equally / equal</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306" name="Google Shape;306;p46"/>
          <p:cNvSpPr/>
          <p:nvPr/>
        </p:nvSpPr>
        <p:spPr>
          <a:xfrm>
            <a:off x="3340175" y="15112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6"/>
          <p:cNvSpPr/>
          <p:nvPr/>
        </p:nvSpPr>
        <p:spPr>
          <a:xfrm>
            <a:off x="3271150" y="27306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6"/>
          <p:cNvSpPr/>
          <p:nvPr/>
        </p:nvSpPr>
        <p:spPr>
          <a:xfrm>
            <a:off x="3552725" y="39500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7"/>
          <p:cNvSpPr txBox="1"/>
          <p:nvPr>
            <p:ph type="title"/>
          </p:nvPr>
        </p:nvSpPr>
        <p:spPr>
          <a:xfrm>
            <a:off x="762000" y="383725"/>
            <a:ext cx="6684300" cy="48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Word </a:t>
            </a:r>
            <a:r>
              <a:rPr lang="es">
                <a:solidFill>
                  <a:srgbClr val="23AA89"/>
                </a:solidFill>
                <a:latin typeface="Roboto"/>
                <a:ea typeface="Roboto"/>
                <a:cs typeface="Roboto"/>
                <a:sym typeface="Roboto"/>
              </a:rPr>
              <a:t>choice </a:t>
            </a:r>
            <a:r>
              <a:rPr lang="es">
                <a:latin typeface="Roboto"/>
                <a:ea typeface="Roboto"/>
                <a:cs typeface="Roboto"/>
                <a:sym typeface="Roboto"/>
              </a:rPr>
              <a:t>questions</a:t>
            </a:r>
            <a:endParaRPr>
              <a:latin typeface="Roboto"/>
              <a:ea typeface="Roboto"/>
              <a:cs typeface="Roboto"/>
              <a:sym typeface="Roboto"/>
            </a:endParaRPr>
          </a:p>
        </p:txBody>
      </p:sp>
      <p:sp>
        <p:nvSpPr>
          <p:cNvPr id="314" name="Google Shape;314;p47"/>
          <p:cNvSpPr txBox="1"/>
          <p:nvPr>
            <p:ph idx="1" type="subTitle"/>
          </p:nvPr>
        </p:nvSpPr>
        <p:spPr>
          <a:xfrm>
            <a:off x="762000" y="11843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Q4. </a:t>
            </a:r>
            <a:endParaRPr/>
          </a:p>
        </p:txBody>
      </p:sp>
      <p:sp>
        <p:nvSpPr>
          <p:cNvPr id="315" name="Google Shape;315;p47"/>
          <p:cNvSpPr txBox="1"/>
          <p:nvPr>
            <p:ph idx="4" type="subTitle"/>
          </p:nvPr>
        </p:nvSpPr>
        <p:spPr>
          <a:xfrm>
            <a:off x="1384050" y="10774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The benefits of using wood, however, ______ negated without proper forestry management.</a:t>
            </a:r>
            <a:endParaRPr>
              <a:solidFill>
                <a:srgbClr val="000000"/>
              </a:solidFill>
            </a:endParaRPr>
          </a:p>
        </p:txBody>
      </p:sp>
      <p:cxnSp>
        <p:nvCxnSpPr>
          <p:cNvPr id="316" name="Google Shape;316;p47"/>
          <p:cNvCxnSpPr/>
          <p:nvPr/>
        </p:nvCxnSpPr>
        <p:spPr>
          <a:xfrm>
            <a:off x="3123300" y="1930000"/>
            <a:ext cx="2703600" cy="0"/>
          </a:xfrm>
          <a:prstGeom prst="straightConnector1">
            <a:avLst/>
          </a:prstGeom>
          <a:noFill/>
          <a:ln cap="flat" cmpd="sng" w="9525">
            <a:solidFill>
              <a:schemeClr val="dk2"/>
            </a:solidFill>
            <a:prstDash val="solid"/>
            <a:round/>
            <a:headEnd len="med" w="med" type="none"/>
            <a:tailEnd len="med" w="med" type="none"/>
          </a:ln>
        </p:spPr>
      </p:cxnSp>
      <p:sp>
        <p:nvSpPr>
          <p:cNvPr id="317" name="Google Shape;317;p47"/>
          <p:cNvSpPr txBox="1"/>
          <p:nvPr/>
        </p:nvSpPr>
        <p:spPr>
          <a:xfrm>
            <a:off x="3123300" y="15748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might be / could be / must be</a:t>
            </a:r>
            <a:endParaRPr sz="1200"/>
          </a:p>
          <a:p>
            <a:pPr indent="0" lvl="0" marL="0" rtl="0" algn="ctr">
              <a:spcBef>
                <a:spcPts val="0"/>
              </a:spcBef>
              <a:spcAft>
                <a:spcPts val="0"/>
              </a:spcAft>
              <a:buNone/>
            </a:pPr>
            <a:r>
              <a:t/>
            </a:r>
            <a:endParaRPr sz="1200"/>
          </a:p>
        </p:txBody>
      </p:sp>
      <p:sp>
        <p:nvSpPr>
          <p:cNvPr id="318" name="Google Shape;318;p47"/>
          <p:cNvSpPr txBox="1"/>
          <p:nvPr>
            <p:ph idx="1" type="subTitle"/>
          </p:nvPr>
        </p:nvSpPr>
        <p:spPr>
          <a:xfrm>
            <a:off x="740775" y="23517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Q5. </a:t>
            </a:r>
            <a:endParaRPr/>
          </a:p>
        </p:txBody>
      </p:sp>
      <p:sp>
        <p:nvSpPr>
          <p:cNvPr id="319" name="Google Shape;319;p47"/>
          <p:cNvSpPr txBox="1"/>
          <p:nvPr>
            <p:ph idx="4" type="subTitle"/>
          </p:nvPr>
        </p:nvSpPr>
        <p:spPr>
          <a:xfrm>
            <a:off x="1362825" y="22448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Years of _______ wildfire and insect blight have constrained timber supplies</a:t>
            </a:r>
            <a:endParaRPr>
              <a:solidFill>
                <a:srgbClr val="000000"/>
              </a:solidFill>
            </a:endParaRPr>
          </a:p>
          <a:p>
            <a:pPr indent="0" lvl="0" marL="0" rtl="0" algn="l">
              <a:spcBef>
                <a:spcPts val="0"/>
              </a:spcBef>
              <a:spcAft>
                <a:spcPts val="0"/>
              </a:spcAft>
              <a:buNone/>
            </a:pPr>
            <a:r>
              <a:t/>
            </a:r>
            <a:endParaRPr>
              <a:solidFill>
                <a:srgbClr val="000000"/>
              </a:solidFill>
            </a:endParaRPr>
          </a:p>
        </p:txBody>
      </p:sp>
      <p:cxnSp>
        <p:nvCxnSpPr>
          <p:cNvPr id="320" name="Google Shape;320;p47"/>
          <p:cNvCxnSpPr/>
          <p:nvPr/>
        </p:nvCxnSpPr>
        <p:spPr>
          <a:xfrm>
            <a:off x="3102075" y="3097400"/>
            <a:ext cx="2703600" cy="0"/>
          </a:xfrm>
          <a:prstGeom prst="straightConnector1">
            <a:avLst/>
          </a:prstGeom>
          <a:noFill/>
          <a:ln cap="flat" cmpd="sng" w="9525">
            <a:solidFill>
              <a:schemeClr val="dk2"/>
            </a:solidFill>
            <a:prstDash val="solid"/>
            <a:round/>
            <a:headEnd len="med" w="med" type="none"/>
            <a:tailEnd len="med" w="med" type="none"/>
          </a:ln>
        </p:spPr>
      </p:cxnSp>
      <p:sp>
        <p:nvSpPr>
          <p:cNvPr id="321" name="Google Shape;321;p47"/>
          <p:cNvSpPr txBox="1"/>
          <p:nvPr/>
        </p:nvSpPr>
        <p:spPr>
          <a:xfrm>
            <a:off x="3102075" y="27422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intensifying / intensely / intense</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322" name="Google Shape;322;p47"/>
          <p:cNvSpPr txBox="1"/>
          <p:nvPr>
            <p:ph idx="1" type="subTitle"/>
          </p:nvPr>
        </p:nvSpPr>
        <p:spPr>
          <a:xfrm>
            <a:off x="740775" y="35595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Q6. </a:t>
            </a:r>
            <a:endParaRPr/>
          </a:p>
        </p:txBody>
      </p:sp>
      <p:sp>
        <p:nvSpPr>
          <p:cNvPr id="323" name="Google Shape;323;p47"/>
          <p:cNvSpPr txBox="1"/>
          <p:nvPr>
            <p:ph idx="4" type="subTitle"/>
          </p:nvPr>
        </p:nvSpPr>
        <p:spPr>
          <a:xfrm>
            <a:off x="1362825" y="34526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Sustainable _______ will likely increase costs for forestry companies, builders and taxpayers</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p:txBody>
      </p:sp>
      <p:cxnSp>
        <p:nvCxnSpPr>
          <p:cNvPr id="324" name="Google Shape;324;p47"/>
          <p:cNvCxnSpPr/>
          <p:nvPr/>
        </p:nvCxnSpPr>
        <p:spPr>
          <a:xfrm>
            <a:off x="3102075" y="4305200"/>
            <a:ext cx="2703600" cy="0"/>
          </a:xfrm>
          <a:prstGeom prst="straightConnector1">
            <a:avLst/>
          </a:prstGeom>
          <a:noFill/>
          <a:ln cap="flat" cmpd="sng" w="9525">
            <a:solidFill>
              <a:schemeClr val="dk2"/>
            </a:solidFill>
            <a:prstDash val="solid"/>
            <a:round/>
            <a:headEnd len="med" w="med" type="none"/>
            <a:tailEnd len="med" w="med" type="none"/>
          </a:ln>
        </p:spPr>
      </p:cxnSp>
      <p:sp>
        <p:nvSpPr>
          <p:cNvPr id="325" name="Google Shape;325;p47"/>
          <p:cNvSpPr txBox="1"/>
          <p:nvPr/>
        </p:nvSpPr>
        <p:spPr>
          <a:xfrm>
            <a:off x="3102075" y="39500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manager / management / managing</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326" name="Google Shape;326;p47"/>
          <p:cNvSpPr/>
          <p:nvPr/>
        </p:nvSpPr>
        <p:spPr>
          <a:xfrm>
            <a:off x="4152175" y="15112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7"/>
          <p:cNvSpPr/>
          <p:nvPr/>
        </p:nvSpPr>
        <p:spPr>
          <a:xfrm>
            <a:off x="4959675" y="27306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7"/>
          <p:cNvSpPr/>
          <p:nvPr/>
        </p:nvSpPr>
        <p:spPr>
          <a:xfrm>
            <a:off x="4075575" y="3950000"/>
            <a:ext cx="95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8"/>
          <p:cNvSpPr txBox="1"/>
          <p:nvPr>
            <p:ph type="title"/>
          </p:nvPr>
        </p:nvSpPr>
        <p:spPr>
          <a:xfrm>
            <a:off x="762000" y="383725"/>
            <a:ext cx="6684300" cy="48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Word </a:t>
            </a:r>
            <a:r>
              <a:rPr lang="es">
                <a:solidFill>
                  <a:srgbClr val="23AA89"/>
                </a:solidFill>
                <a:latin typeface="Roboto"/>
                <a:ea typeface="Roboto"/>
                <a:cs typeface="Roboto"/>
                <a:sym typeface="Roboto"/>
              </a:rPr>
              <a:t>choice </a:t>
            </a:r>
            <a:r>
              <a:rPr lang="es">
                <a:latin typeface="Roboto"/>
                <a:ea typeface="Roboto"/>
                <a:cs typeface="Roboto"/>
                <a:sym typeface="Roboto"/>
              </a:rPr>
              <a:t>questions</a:t>
            </a:r>
            <a:endParaRPr>
              <a:latin typeface="Roboto"/>
              <a:ea typeface="Roboto"/>
              <a:cs typeface="Roboto"/>
              <a:sym typeface="Roboto"/>
            </a:endParaRPr>
          </a:p>
        </p:txBody>
      </p:sp>
      <p:sp>
        <p:nvSpPr>
          <p:cNvPr id="334" name="Google Shape;334;p48"/>
          <p:cNvSpPr txBox="1"/>
          <p:nvPr>
            <p:ph idx="1" type="subTitle"/>
          </p:nvPr>
        </p:nvSpPr>
        <p:spPr>
          <a:xfrm>
            <a:off x="762000" y="11843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Q7. </a:t>
            </a:r>
            <a:endParaRPr/>
          </a:p>
        </p:txBody>
      </p:sp>
      <p:sp>
        <p:nvSpPr>
          <p:cNvPr id="335" name="Google Shape;335;p48"/>
          <p:cNvSpPr txBox="1"/>
          <p:nvPr>
            <p:ph idx="4" type="subTitle"/>
          </p:nvPr>
        </p:nvSpPr>
        <p:spPr>
          <a:xfrm>
            <a:off x="1384050" y="10774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The tallest ever-built wooden non-building structure ______ the tower of Muhlacker radio transmitter in Germany (190 metres)</a:t>
            </a:r>
            <a:endParaRPr>
              <a:solidFill>
                <a:srgbClr val="000000"/>
              </a:solidFill>
            </a:endParaRPr>
          </a:p>
        </p:txBody>
      </p:sp>
      <p:cxnSp>
        <p:nvCxnSpPr>
          <p:cNvPr id="336" name="Google Shape;336;p48"/>
          <p:cNvCxnSpPr/>
          <p:nvPr/>
        </p:nvCxnSpPr>
        <p:spPr>
          <a:xfrm>
            <a:off x="3123300" y="1930000"/>
            <a:ext cx="2703600" cy="0"/>
          </a:xfrm>
          <a:prstGeom prst="straightConnector1">
            <a:avLst/>
          </a:prstGeom>
          <a:noFill/>
          <a:ln cap="flat" cmpd="sng" w="9525">
            <a:solidFill>
              <a:schemeClr val="dk2"/>
            </a:solidFill>
            <a:prstDash val="solid"/>
            <a:round/>
            <a:headEnd len="med" w="med" type="none"/>
            <a:tailEnd len="med" w="med" type="none"/>
          </a:ln>
        </p:spPr>
      </p:cxnSp>
      <p:sp>
        <p:nvSpPr>
          <p:cNvPr id="337" name="Google Shape;337;p48"/>
          <p:cNvSpPr txBox="1"/>
          <p:nvPr/>
        </p:nvSpPr>
        <p:spPr>
          <a:xfrm>
            <a:off x="3123300" y="15748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is / was / is going to be</a:t>
            </a:r>
            <a:endParaRPr sz="1200"/>
          </a:p>
          <a:p>
            <a:pPr indent="0" lvl="0" marL="0" rtl="0" algn="ctr">
              <a:spcBef>
                <a:spcPts val="0"/>
              </a:spcBef>
              <a:spcAft>
                <a:spcPts val="0"/>
              </a:spcAft>
              <a:buNone/>
            </a:pPr>
            <a:r>
              <a:t/>
            </a:r>
            <a:endParaRPr sz="1200"/>
          </a:p>
        </p:txBody>
      </p:sp>
      <p:sp>
        <p:nvSpPr>
          <p:cNvPr id="338" name="Google Shape;338;p48"/>
          <p:cNvSpPr txBox="1"/>
          <p:nvPr>
            <p:ph idx="1" type="subTitle"/>
          </p:nvPr>
        </p:nvSpPr>
        <p:spPr>
          <a:xfrm>
            <a:off x="740775" y="23517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Q8. </a:t>
            </a:r>
            <a:endParaRPr/>
          </a:p>
        </p:txBody>
      </p:sp>
      <p:sp>
        <p:nvSpPr>
          <p:cNvPr id="339" name="Google Shape;339;p48"/>
          <p:cNvSpPr txBox="1"/>
          <p:nvPr>
            <p:ph idx="4" type="subTitle"/>
          </p:nvPr>
        </p:nvSpPr>
        <p:spPr>
          <a:xfrm>
            <a:off x="1362825" y="22448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Despite its shortcomings, several wooden skyscraper designs have been ________ and built.</a:t>
            </a:r>
            <a:endParaRPr>
              <a:solidFill>
                <a:srgbClr val="000000"/>
              </a:solidFill>
            </a:endParaRPr>
          </a:p>
          <a:p>
            <a:pPr indent="0" lvl="0" marL="0" rtl="0" algn="l">
              <a:spcBef>
                <a:spcPts val="0"/>
              </a:spcBef>
              <a:spcAft>
                <a:spcPts val="0"/>
              </a:spcAft>
              <a:buNone/>
            </a:pPr>
            <a:r>
              <a:t/>
            </a:r>
            <a:endParaRPr>
              <a:solidFill>
                <a:srgbClr val="000000"/>
              </a:solidFill>
            </a:endParaRPr>
          </a:p>
        </p:txBody>
      </p:sp>
      <p:cxnSp>
        <p:nvCxnSpPr>
          <p:cNvPr id="340" name="Google Shape;340;p48"/>
          <p:cNvCxnSpPr/>
          <p:nvPr/>
        </p:nvCxnSpPr>
        <p:spPr>
          <a:xfrm>
            <a:off x="3102075" y="3097400"/>
            <a:ext cx="2703600" cy="0"/>
          </a:xfrm>
          <a:prstGeom prst="straightConnector1">
            <a:avLst/>
          </a:prstGeom>
          <a:noFill/>
          <a:ln cap="flat" cmpd="sng" w="9525">
            <a:solidFill>
              <a:schemeClr val="dk2"/>
            </a:solidFill>
            <a:prstDash val="solid"/>
            <a:round/>
            <a:headEnd len="med" w="med" type="none"/>
            <a:tailEnd len="med" w="med" type="none"/>
          </a:ln>
        </p:spPr>
      </p:cxnSp>
      <p:sp>
        <p:nvSpPr>
          <p:cNvPr id="341" name="Google Shape;341;p48"/>
          <p:cNvSpPr txBox="1"/>
          <p:nvPr/>
        </p:nvSpPr>
        <p:spPr>
          <a:xfrm>
            <a:off x="3102075" y="27422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design / designing / designed</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342" name="Google Shape;342;p48"/>
          <p:cNvSpPr txBox="1"/>
          <p:nvPr>
            <p:ph idx="1" type="subTitle"/>
          </p:nvPr>
        </p:nvSpPr>
        <p:spPr>
          <a:xfrm>
            <a:off x="740775" y="3559525"/>
            <a:ext cx="622200" cy="30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Q9. </a:t>
            </a:r>
            <a:endParaRPr/>
          </a:p>
        </p:txBody>
      </p:sp>
      <p:sp>
        <p:nvSpPr>
          <p:cNvPr id="343" name="Google Shape;343;p48"/>
          <p:cNvSpPr txBox="1"/>
          <p:nvPr>
            <p:ph idx="4" type="subTitle"/>
          </p:nvPr>
        </p:nvSpPr>
        <p:spPr>
          <a:xfrm>
            <a:off x="1362825" y="3452600"/>
            <a:ext cx="7040400" cy="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Wooden buildings are _________ increasingly taller and more extensive due to the possibilities inherent in the original raw material.</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p:txBody>
      </p:sp>
      <p:cxnSp>
        <p:nvCxnSpPr>
          <p:cNvPr id="344" name="Google Shape;344;p48"/>
          <p:cNvCxnSpPr/>
          <p:nvPr/>
        </p:nvCxnSpPr>
        <p:spPr>
          <a:xfrm>
            <a:off x="3102075" y="4305200"/>
            <a:ext cx="2703600" cy="0"/>
          </a:xfrm>
          <a:prstGeom prst="straightConnector1">
            <a:avLst/>
          </a:prstGeom>
          <a:noFill/>
          <a:ln cap="flat" cmpd="sng" w="9525">
            <a:solidFill>
              <a:schemeClr val="dk2"/>
            </a:solidFill>
            <a:prstDash val="solid"/>
            <a:round/>
            <a:headEnd len="med" w="med" type="none"/>
            <a:tailEnd len="med" w="med" type="none"/>
          </a:ln>
        </p:spPr>
      </p:cxnSp>
      <p:sp>
        <p:nvSpPr>
          <p:cNvPr id="345" name="Google Shape;345;p48"/>
          <p:cNvSpPr txBox="1"/>
          <p:nvPr/>
        </p:nvSpPr>
        <p:spPr>
          <a:xfrm>
            <a:off x="3102075" y="3950000"/>
            <a:ext cx="2897400" cy="35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200"/>
              <a:t>become / being / becoming</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346" name="Google Shape;346;p48"/>
          <p:cNvSpPr/>
          <p:nvPr/>
        </p:nvSpPr>
        <p:spPr>
          <a:xfrm>
            <a:off x="3838450" y="1511200"/>
            <a:ext cx="7104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8"/>
          <p:cNvSpPr/>
          <p:nvPr/>
        </p:nvSpPr>
        <p:spPr>
          <a:xfrm>
            <a:off x="4738225" y="2698800"/>
            <a:ext cx="9873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8"/>
          <p:cNvSpPr/>
          <p:nvPr/>
        </p:nvSpPr>
        <p:spPr>
          <a:xfrm>
            <a:off x="4687625" y="3886400"/>
            <a:ext cx="987300" cy="482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2" name="Shape 352"/>
        <p:cNvGrpSpPr/>
        <p:nvPr/>
      </p:nvGrpSpPr>
      <p:grpSpPr>
        <a:xfrm>
          <a:off x="0" y="0"/>
          <a:ext cx="0" cy="0"/>
          <a:chOff x="0" y="0"/>
          <a:chExt cx="0" cy="0"/>
        </a:xfrm>
      </p:grpSpPr>
      <p:sp>
        <p:nvSpPr>
          <p:cNvPr id="353" name="Google Shape;353;p49"/>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Word Matching</a:t>
            </a:r>
            <a:endParaRPr/>
          </a:p>
        </p:txBody>
      </p:sp>
      <p:sp>
        <p:nvSpPr>
          <p:cNvPr id="354" name="Google Shape;354;p49"/>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32"/>
          <p:cNvSpPr txBox="1"/>
          <p:nvPr>
            <p:ph idx="2" type="subTitle"/>
          </p:nvPr>
        </p:nvSpPr>
        <p:spPr>
          <a:xfrm>
            <a:off x="958389" y="3257149"/>
            <a:ext cx="6210600" cy="423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a:t>— John Klein, architect and designer</a:t>
            </a:r>
            <a:endParaRPr/>
          </a:p>
        </p:txBody>
      </p:sp>
      <p:sp>
        <p:nvSpPr>
          <p:cNvPr id="153" name="Google Shape;153;p32"/>
          <p:cNvSpPr txBox="1"/>
          <p:nvPr>
            <p:ph idx="1" type="subTitle"/>
          </p:nvPr>
        </p:nvSpPr>
        <p:spPr>
          <a:xfrm>
            <a:off x="1866900" y="1406325"/>
            <a:ext cx="5410200" cy="185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t>“When Boston talks about carbon neutrality in buildings, they only ever talk about operational energy. No one ever talks materials.”</a:t>
            </a:r>
            <a:endParaRPr sz="2400">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50"/>
          <p:cNvPicPr preferRelativeResize="0"/>
          <p:nvPr/>
        </p:nvPicPr>
        <p:blipFill rotWithShape="1">
          <a:blip r:embed="rId3">
            <a:alphaModFix/>
          </a:blip>
          <a:srcRect b="0" l="43230" r="0" t="19302"/>
          <a:stretch/>
        </p:blipFill>
        <p:spPr>
          <a:xfrm rot="10800000">
            <a:off x="-446601" y="-1"/>
            <a:ext cx="2411952" cy="5143501"/>
          </a:xfrm>
          <a:prstGeom prst="rect">
            <a:avLst/>
          </a:prstGeom>
          <a:noFill/>
          <a:ln>
            <a:noFill/>
          </a:ln>
        </p:spPr>
      </p:pic>
      <p:pic>
        <p:nvPicPr>
          <p:cNvPr id="360" name="Google Shape;360;p50"/>
          <p:cNvPicPr preferRelativeResize="0"/>
          <p:nvPr/>
        </p:nvPicPr>
        <p:blipFill>
          <a:blip r:embed="rId4">
            <a:alphaModFix/>
          </a:blip>
          <a:stretch>
            <a:fillRect/>
          </a:stretch>
        </p:blipFill>
        <p:spPr>
          <a:xfrm>
            <a:off x="2117750" y="152400"/>
            <a:ext cx="1862065" cy="4838699"/>
          </a:xfrm>
          <a:prstGeom prst="rect">
            <a:avLst/>
          </a:prstGeom>
          <a:noFill/>
          <a:ln>
            <a:noFill/>
          </a:ln>
        </p:spPr>
      </p:pic>
      <p:pic>
        <p:nvPicPr>
          <p:cNvPr id="361" name="Google Shape;361;p50"/>
          <p:cNvPicPr preferRelativeResize="0"/>
          <p:nvPr/>
        </p:nvPicPr>
        <p:blipFill>
          <a:blip r:embed="rId5">
            <a:alphaModFix/>
          </a:blip>
          <a:stretch>
            <a:fillRect/>
          </a:stretch>
        </p:blipFill>
        <p:spPr>
          <a:xfrm>
            <a:off x="4132215" y="693075"/>
            <a:ext cx="4859383" cy="3757353"/>
          </a:xfrm>
          <a:prstGeom prst="rect">
            <a:avLst/>
          </a:prstGeom>
          <a:noFill/>
          <a:ln>
            <a:noFill/>
          </a:ln>
        </p:spPr>
      </p:pic>
      <p:sp>
        <p:nvSpPr>
          <p:cNvPr id="362" name="Google Shape;362;p50"/>
          <p:cNvSpPr txBox="1"/>
          <p:nvPr/>
        </p:nvSpPr>
        <p:spPr>
          <a:xfrm>
            <a:off x="7270900" y="693075"/>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Skyscraper</a:t>
            </a:r>
            <a:endParaRPr b="1" i="1">
              <a:solidFill>
                <a:srgbClr val="FF0000"/>
              </a:solidFill>
              <a:latin typeface="Roboto"/>
              <a:ea typeface="Roboto"/>
              <a:cs typeface="Roboto"/>
              <a:sym typeface="Roboto"/>
            </a:endParaRPr>
          </a:p>
        </p:txBody>
      </p:sp>
      <p:sp>
        <p:nvSpPr>
          <p:cNvPr id="363" name="Google Shape;363;p50"/>
          <p:cNvSpPr txBox="1"/>
          <p:nvPr/>
        </p:nvSpPr>
        <p:spPr>
          <a:xfrm>
            <a:off x="6454450" y="151905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Steel</a:t>
            </a:r>
            <a:endParaRPr b="1" i="1">
              <a:solidFill>
                <a:srgbClr val="FF0000"/>
              </a:solidFill>
              <a:latin typeface="Roboto"/>
              <a:ea typeface="Roboto"/>
              <a:cs typeface="Roboto"/>
              <a:sym typeface="Roboto"/>
            </a:endParaRPr>
          </a:p>
        </p:txBody>
      </p:sp>
      <p:sp>
        <p:nvSpPr>
          <p:cNvPr id="364" name="Google Shape;364;p50"/>
          <p:cNvSpPr txBox="1"/>
          <p:nvPr/>
        </p:nvSpPr>
        <p:spPr>
          <a:xfrm>
            <a:off x="6302350" y="2086675"/>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Cross Laminated Timber</a:t>
            </a:r>
            <a:endParaRPr b="1" i="1">
              <a:solidFill>
                <a:srgbClr val="FF0000"/>
              </a:solidFill>
              <a:latin typeface="Roboto"/>
              <a:ea typeface="Roboto"/>
              <a:cs typeface="Roboto"/>
              <a:sym typeface="Roboto"/>
            </a:endParaRPr>
          </a:p>
        </p:txBody>
      </p:sp>
      <p:sp>
        <p:nvSpPr>
          <p:cNvPr id="365" name="Google Shape;365;p50"/>
          <p:cNvSpPr txBox="1"/>
          <p:nvPr/>
        </p:nvSpPr>
        <p:spPr>
          <a:xfrm>
            <a:off x="4954900" y="271890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Kindling</a:t>
            </a:r>
            <a:endParaRPr b="1" i="1">
              <a:solidFill>
                <a:srgbClr val="FF0000"/>
              </a:solidFill>
              <a:latin typeface="Roboto"/>
              <a:ea typeface="Roboto"/>
              <a:cs typeface="Roboto"/>
              <a:sym typeface="Roboto"/>
            </a:endParaRPr>
          </a:p>
        </p:txBody>
      </p:sp>
      <p:sp>
        <p:nvSpPr>
          <p:cNvPr id="366" name="Google Shape;366;p50"/>
          <p:cNvSpPr txBox="1"/>
          <p:nvPr/>
        </p:nvSpPr>
        <p:spPr>
          <a:xfrm>
            <a:off x="7197100" y="325885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Layer</a:t>
            </a:r>
            <a:endParaRPr b="1" i="1">
              <a:solidFill>
                <a:srgbClr val="FF0000"/>
              </a:solidFill>
              <a:latin typeface="Roboto"/>
              <a:ea typeface="Roboto"/>
              <a:cs typeface="Roboto"/>
              <a:sym typeface="Roboto"/>
            </a:endParaRPr>
          </a:p>
        </p:txBody>
      </p:sp>
      <p:sp>
        <p:nvSpPr>
          <p:cNvPr id="367" name="Google Shape;367;p50"/>
          <p:cNvSpPr txBox="1"/>
          <p:nvPr/>
        </p:nvSpPr>
        <p:spPr>
          <a:xfrm>
            <a:off x="6011575" y="405715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Footprint</a:t>
            </a:r>
            <a:endParaRPr b="1" i="1">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51"/>
          <p:cNvPicPr preferRelativeResize="0"/>
          <p:nvPr/>
        </p:nvPicPr>
        <p:blipFill rotWithShape="1">
          <a:blip r:embed="rId3">
            <a:alphaModFix/>
          </a:blip>
          <a:srcRect b="0" l="43230" r="0" t="19302"/>
          <a:stretch/>
        </p:blipFill>
        <p:spPr>
          <a:xfrm rot="10800000">
            <a:off x="-446601" y="-1"/>
            <a:ext cx="2411952" cy="5143501"/>
          </a:xfrm>
          <a:prstGeom prst="rect">
            <a:avLst/>
          </a:prstGeom>
          <a:noFill/>
          <a:ln>
            <a:noFill/>
          </a:ln>
        </p:spPr>
      </p:pic>
      <p:pic>
        <p:nvPicPr>
          <p:cNvPr id="373" name="Google Shape;373;p51"/>
          <p:cNvPicPr preferRelativeResize="0"/>
          <p:nvPr/>
        </p:nvPicPr>
        <p:blipFill>
          <a:blip r:embed="rId4">
            <a:alphaModFix/>
          </a:blip>
          <a:stretch>
            <a:fillRect/>
          </a:stretch>
        </p:blipFill>
        <p:spPr>
          <a:xfrm>
            <a:off x="2117750" y="152400"/>
            <a:ext cx="1862065" cy="4838699"/>
          </a:xfrm>
          <a:prstGeom prst="rect">
            <a:avLst/>
          </a:prstGeom>
          <a:noFill/>
          <a:ln>
            <a:noFill/>
          </a:ln>
        </p:spPr>
      </p:pic>
      <p:pic>
        <p:nvPicPr>
          <p:cNvPr id="374" name="Google Shape;374;p51"/>
          <p:cNvPicPr preferRelativeResize="0"/>
          <p:nvPr/>
        </p:nvPicPr>
        <p:blipFill>
          <a:blip r:embed="rId5">
            <a:alphaModFix/>
          </a:blip>
          <a:stretch>
            <a:fillRect/>
          </a:stretch>
        </p:blipFill>
        <p:spPr>
          <a:xfrm>
            <a:off x="4132215" y="937225"/>
            <a:ext cx="4859385" cy="3269041"/>
          </a:xfrm>
          <a:prstGeom prst="rect">
            <a:avLst/>
          </a:prstGeom>
          <a:noFill/>
          <a:ln>
            <a:noFill/>
          </a:ln>
        </p:spPr>
      </p:pic>
      <p:sp>
        <p:nvSpPr>
          <p:cNvPr id="375" name="Google Shape;375;p51"/>
          <p:cNvSpPr txBox="1"/>
          <p:nvPr/>
        </p:nvSpPr>
        <p:spPr>
          <a:xfrm>
            <a:off x="5988350" y="114585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Sustainable</a:t>
            </a:r>
            <a:endParaRPr b="1" i="1">
              <a:solidFill>
                <a:srgbClr val="FF0000"/>
              </a:solidFill>
              <a:latin typeface="Roboto"/>
              <a:ea typeface="Roboto"/>
              <a:cs typeface="Roboto"/>
              <a:sym typeface="Roboto"/>
            </a:endParaRPr>
          </a:p>
        </p:txBody>
      </p:sp>
      <p:sp>
        <p:nvSpPr>
          <p:cNvPr id="376" name="Google Shape;376;p51"/>
          <p:cNvSpPr txBox="1"/>
          <p:nvPr/>
        </p:nvSpPr>
        <p:spPr>
          <a:xfrm>
            <a:off x="6445225" y="2137925"/>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Concrete</a:t>
            </a:r>
            <a:endParaRPr b="1" i="1">
              <a:solidFill>
                <a:srgbClr val="FF0000"/>
              </a:solidFill>
              <a:latin typeface="Roboto"/>
              <a:ea typeface="Roboto"/>
              <a:cs typeface="Roboto"/>
              <a:sym typeface="Roboto"/>
            </a:endParaRPr>
          </a:p>
        </p:txBody>
      </p:sp>
      <p:sp>
        <p:nvSpPr>
          <p:cNvPr id="377" name="Google Shape;377;p51"/>
          <p:cNvSpPr txBox="1"/>
          <p:nvPr/>
        </p:nvSpPr>
        <p:spPr>
          <a:xfrm>
            <a:off x="6320825" y="272400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Mould</a:t>
            </a:r>
            <a:endParaRPr b="1" i="1">
              <a:solidFill>
                <a:srgbClr val="FF0000"/>
              </a:solidFill>
              <a:latin typeface="Roboto"/>
              <a:ea typeface="Roboto"/>
              <a:cs typeface="Roboto"/>
              <a:sym typeface="Roboto"/>
            </a:endParaRPr>
          </a:p>
        </p:txBody>
      </p:sp>
      <p:sp>
        <p:nvSpPr>
          <p:cNvPr id="378" name="Google Shape;378;p51"/>
          <p:cNvSpPr txBox="1"/>
          <p:nvPr/>
        </p:nvSpPr>
        <p:spPr>
          <a:xfrm>
            <a:off x="4692400" y="3476150"/>
            <a:ext cx="22422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Panel</a:t>
            </a:r>
            <a:endParaRPr b="1" i="1">
              <a:solidFill>
                <a:srgbClr val="FF0000"/>
              </a:solidFill>
              <a:latin typeface="Roboto"/>
              <a:ea typeface="Roboto"/>
              <a:cs typeface="Roboto"/>
              <a:sym typeface="Roboto"/>
            </a:endParaRPr>
          </a:p>
        </p:txBody>
      </p:sp>
      <p:sp>
        <p:nvSpPr>
          <p:cNvPr id="379" name="Google Shape;379;p51"/>
          <p:cNvSpPr txBox="1"/>
          <p:nvPr/>
        </p:nvSpPr>
        <p:spPr>
          <a:xfrm>
            <a:off x="4692400" y="3942275"/>
            <a:ext cx="2283900" cy="30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s">
                <a:solidFill>
                  <a:srgbClr val="FF0000"/>
                </a:solidFill>
                <a:latin typeface="Roboto"/>
                <a:ea typeface="Roboto"/>
                <a:cs typeface="Roboto"/>
                <a:sym typeface="Roboto"/>
              </a:rPr>
              <a:t>Timber</a:t>
            </a:r>
            <a:endParaRPr b="1" i="1">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52"/>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Video Comprehension</a:t>
            </a:r>
            <a:endParaRPr/>
          </a:p>
        </p:txBody>
      </p:sp>
      <p:sp>
        <p:nvSpPr>
          <p:cNvPr id="385" name="Google Shape;385;p52"/>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3"/>
          <p:cNvSpPr txBox="1"/>
          <p:nvPr>
            <p:ph type="title"/>
          </p:nvPr>
        </p:nvSpPr>
        <p:spPr>
          <a:xfrm>
            <a:off x="675875" y="547125"/>
            <a:ext cx="7792200" cy="482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a:p>
        </p:txBody>
      </p:sp>
      <p:pic>
        <p:nvPicPr>
          <p:cNvPr id="391" name="Google Shape;391;p53"/>
          <p:cNvPicPr preferRelativeResize="0"/>
          <p:nvPr/>
        </p:nvPicPr>
        <p:blipFill rotWithShape="1">
          <a:blip r:embed="rId3">
            <a:alphaModFix/>
          </a:blip>
          <a:srcRect b="10222" l="0" r="2600" t="7601"/>
          <a:stretch/>
        </p:blipFill>
        <p:spPr>
          <a:xfrm>
            <a:off x="0" y="0"/>
            <a:ext cx="9144000" cy="5143501"/>
          </a:xfrm>
          <a:prstGeom prst="rect">
            <a:avLst/>
          </a:prstGeom>
          <a:noFill/>
          <a:ln>
            <a:noFill/>
          </a:ln>
        </p:spPr>
      </p:pic>
      <p:sp>
        <p:nvSpPr>
          <p:cNvPr id="392" name="Google Shape;392;p53"/>
          <p:cNvSpPr/>
          <p:nvPr/>
        </p:nvSpPr>
        <p:spPr>
          <a:xfrm>
            <a:off x="355200" y="366600"/>
            <a:ext cx="8433600" cy="4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3"/>
          <p:cNvSpPr txBox="1"/>
          <p:nvPr>
            <p:ph type="title"/>
          </p:nvPr>
        </p:nvSpPr>
        <p:spPr>
          <a:xfrm>
            <a:off x="549800" y="4133725"/>
            <a:ext cx="4113300" cy="439200"/>
          </a:xfrm>
          <a:prstGeom prst="rect">
            <a:avLst/>
          </a:prstGeom>
        </p:spPr>
        <p:txBody>
          <a:bodyPr anchorCtr="0" anchor="b" bIns="91425" lIns="91425" spcFirstLastPara="1" rIns="113825" wrap="square" tIns="91425">
            <a:noAutofit/>
          </a:bodyPr>
          <a:lstStyle/>
          <a:p>
            <a:pPr indent="0" lvl="0" marL="0" rtl="0" algn="l">
              <a:spcBef>
                <a:spcPts val="0"/>
              </a:spcBef>
              <a:spcAft>
                <a:spcPts val="0"/>
              </a:spcAft>
              <a:buNone/>
            </a:pPr>
            <a:r>
              <a:rPr lang="es" sz="700">
                <a:latin typeface="Roboto"/>
                <a:ea typeface="Roboto"/>
                <a:cs typeface="Roboto"/>
                <a:sym typeface="Roboto"/>
              </a:rPr>
              <a:t>Video Link: https://youtu.be/2DPp2NcnTb0 </a:t>
            </a:r>
            <a:endParaRPr sz="700">
              <a:latin typeface="Roboto"/>
              <a:ea typeface="Roboto"/>
              <a:cs typeface="Roboto"/>
              <a:sym typeface="Roboto"/>
            </a:endParaRPr>
          </a:p>
          <a:p>
            <a:pPr indent="0" lvl="0" marL="0" rtl="0" algn="l">
              <a:spcBef>
                <a:spcPts val="0"/>
              </a:spcBef>
              <a:spcAft>
                <a:spcPts val="0"/>
              </a:spcAft>
              <a:buNone/>
            </a:pPr>
            <a:r>
              <a:rPr lang="es" sz="700">
                <a:latin typeface="Roboto"/>
                <a:ea typeface="Roboto"/>
                <a:cs typeface="Roboto"/>
                <a:sym typeface="Roboto"/>
              </a:rPr>
              <a:t>Mirror: https://www.esldebates.com/wooden-skyscrapers-could-be-the-future-for-cities/</a:t>
            </a:r>
            <a:endParaRPr sz="700">
              <a:latin typeface="Roboto"/>
              <a:ea typeface="Roboto"/>
              <a:cs typeface="Roboto"/>
              <a:sym typeface="Roboto"/>
            </a:endParaRPr>
          </a:p>
        </p:txBody>
      </p:sp>
      <p:sp>
        <p:nvSpPr>
          <p:cNvPr id="394" name="Google Shape;394;p53"/>
          <p:cNvSpPr txBox="1"/>
          <p:nvPr/>
        </p:nvSpPr>
        <p:spPr>
          <a:xfrm>
            <a:off x="571700" y="1082225"/>
            <a:ext cx="5554800" cy="29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434343"/>
                </a:solidFill>
                <a:latin typeface="Roboto"/>
                <a:ea typeface="Roboto"/>
                <a:cs typeface="Roboto"/>
                <a:sym typeface="Roboto"/>
              </a:rPr>
              <a:t>1. What is High Rise’s perspective on steel and concrete?</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2. What is wood’s major drawback?</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3. When did the era of steelmaking commence?</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4. Who is Michael Ramage?</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5. Why are some architects proposing a return to wood?</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6. What happens as trees grow?</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7. What does a study say about using wood to construct a 125-skyscraper?</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8. What is CLT?</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9. What is CLT about?</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10. But how does CLT cope when burnt with a high heat source?</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11. Who is Andrew Waugh?</a:t>
            </a:r>
            <a:endParaRPr>
              <a:solidFill>
                <a:srgbClr val="434343"/>
              </a:solidFill>
              <a:latin typeface="Roboto"/>
              <a:ea typeface="Roboto"/>
              <a:cs typeface="Roboto"/>
              <a:sym typeface="Roboto"/>
            </a:endParaRPr>
          </a:p>
          <a:p>
            <a:pPr indent="0" lvl="0" marL="0" rtl="0" algn="l">
              <a:spcBef>
                <a:spcPts val="0"/>
              </a:spcBef>
              <a:spcAft>
                <a:spcPts val="0"/>
              </a:spcAft>
              <a:buNone/>
            </a:pPr>
            <a:r>
              <a:rPr lang="es">
                <a:solidFill>
                  <a:srgbClr val="434343"/>
                </a:solidFill>
                <a:latin typeface="Roboto"/>
                <a:ea typeface="Roboto"/>
                <a:cs typeface="Roboto"/>
                <a:sym typeface="Roboto"/>
              </a:rPr>
              <a:t>12. What has been Waugh’s experience with CLT?</a:t>
            </a:r>
            <a:endParaRPr>
              <a:solidFill>
                <a:srgbClr val="434343"/>
              </a:solidFill>
              <a:latin typeface="Roboto"/>
              <a:ea typeface="Roboto"/>
              <a:cs typeface="Roboto"/>
              <a:sym typeface="Roboto"/>
            </a:endParaRPr>
          </a:p>
        </p:txBody>
      </p:sp>
      <p:pic>
        <p:nvPicPr>
          <p:cNvPr id="395" name="Google Shape;395;p53"/>
          <p:cNvPicPr preferRelativeResize="0"/>
          <p:nvPr/>
        </p:nvPicPr>
        <p:blipFill rotWithShape="1">
          <a:blip r:embed="rId4">
            <a:alphaModFix/>
          </a:blip>
          <a:srcRect b="0" l="25837" r="39708" t="0"/>
          <a:stretch/>
        </p:blipFill>
        <p:spPr>
          <a:xfrm>
            <a:off x="6477375" y="547125"/>
            <a:ext cx="2113500" cy="4084851"/>
          </a:xfrm>
          <a:prstGeom prst="rect">
            <a:avLst/>
          </a:prstGeom>
          <a:noFill/>
          <a:ln>
            <a:noFill/>
          </a:ln>
        </p:spPr>
      </p:pic>
      <p:sp>
        <p:nvSpPr>
          <p:cNvPr id="396" name="Google Shape;396;p53"/>
          <p:cNvSpPr txBox="1"/>
          <p:nvPr>
            <p:ph type="title"/>
          </p:nvPr>
        </p:nvSpPr>
        <p:spPr>
          <a:xfrm>
            <a:off x="549800" y="689400"/>
            <a:ext cx="5598600" cy="48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Video comprehension questions</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type="title"/>
          </p:nvPr>
        </p:nvSpPr>
        <p:spPr>
          <a:xfrm>
            <a:off x="675875" y="547125"/>
            <a:ext cx="7792200" cy="482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a:p>
        </p:txBody>
      </p:sp>
      <p:pic>
        <p:nvPicPr>
          <p:cNvPr id="402" name="Google Shape;402;p54"/>
          <p:cNvPicPr preferRelativeResize="0"/>
          <p:nvPr/>
        </p:nvPicPr>
        <p:blipFill rotWithShape="1">
          <a:blip r:embed="rId3">
            <a:alphaModFix/>
          </a:blip>
          <a:srcRect b="10222" l="0" r="2600" t="7601"/>
          <a:stretch/>
        </p:blipFill>
        <p:spPr>
          <a:xfrm>
            <a:off x="0" y="0"/>
            <a:ext cx="9144000" cy="5143501"/>
          </a:xfrm>
          <a:prstGeom prst="rect">
            <a:avLst/>
          </a:prstGeom>
          <a:noFill/>
          <a:ln>
            <a:noFill/>
          </a:ln>
        </p:spPr>
      </p:pic>
      <p:sp>
        <p:nvSpPr>
          <p:cNvPr id="403" name="Google Shape;403;p54"/>
          <p:cNvSpPr/>
          <p:nvPr/>
        </p:nvSpPr>
        <p:spPr>
          <a:xfrm>
            <a:off x="355200" y="366600"/>
            <a:ext cx="8433600" cy="4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4"/>
          <p:cNvSpPr txBox="1"/>
          <p:nvPr>
            <p:ph type="title"/>
          </p:nvPr>
        </p:nvSpPr>
        <p:spPr>
          <a:xfrm>
            <a:off x="571700" y="4133725"/>
            <a:ext cx="4091400" cy="439200"/>
          </a:xfrm>
          <a:prstGeom prst="rect">
            <a:avLst/>
          </a:prstGeom>
        </p:spPr>
        <p:txBody>
          <a:bodyPr anchorCtr="0" anchor="b" bIns="91425" lIns="91425" spcFirstLastPara="1" rIns="113825" wrap="square" tIns="91425">
            <a:noAutofit/>
          </a:bodyPr>
          <a:lstStyle/>
          <a:p>
            <a:pPr indent="0" lvl="0" marL="0" rtl="0" algn="l">
              <a:spcBef>
                <a:spcPts val="0"/>
              </a:spcBef>
              <a:spcAft>
                <a:spcPts val="0"/>
              </a:spcAft>
              <a:buNone/>
            </a:pPr>
            <a:r>
              <a:rPr lang="es" sz="700">
                <a:latin typeface="Roboto"/>
                <a:ea typeface="Roboto"/>
                <a:cs typeface="Roboto"/>
                <a:sym typeface="Roboto"/>
              </a:rPr>
              <a:t>Video Link: https://youtu.be/2DPp2NcnTb0 </a:t>
            </a:r>
            <a:endParaRPr sz="700">
              <a:latin typeface="Roboto"/>
              <a:ea typeface="Roboto"/>
              <a:cs typeface="Roboto"/>
              <a:sym typeface="Roboto"/>
            </a:endParaRPr>
          </a:p>
          <a:p>
            <a:pPr indent="0" lvl="0" marL="0" rtl="0" algn="l">
              <a:spcBef>
                <a:spcPts val="0"/>
              </a:spcBef>
              <a:spcAft>
                <a:spcPts val="0"/>
              </a:spcAft>
              <a:buNone/>
            </a:pPr>
            <a:r>
              <a:rPr lang="es" sz="700">
                <a:latin typeface="Roboto"/>
                <a:ea typeface="Roboto"/>
                <a:cs typeface="Roboto"/>
                <a:sym typeface="Roboto"/>
              </a:rPr>
              <a:t>Mirror: https://www.esldebates.com/wooden-skyscrapers-could-be-the-future-for-cities/</a:t>
            </a:r>
            <a:endParaRPr sz="700">
              <a:latin typeface="Roboto"/>
              <a:ea typeface="Roboto"/>
              <a:cs typeface="Roboto"/>
              <a:sym typeface="Roboto"/>
            </a:endParaRPr>
          </a:p>
        </p:txBody>
      </p:sp>
      <p:sp>
        <p:nvSpPr>
          <p:cNvPr id="405" name="Google Shape;405;p54"/>
          <p:cNvSpPr txBox="1"/>
          <p:nvPr/>
        </p:nvSpPr>
        <p:spPr>
          <a:xfrm>
            <a:off x="571700" y="1082225"/>
            <a:ext cx="7716300" cy="29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a:solidFill>
                  <a:srgbClr val="434343"/>
                </a:solidFill>
                <a:latin typeface="Roboto"/>
                <a:ea typeface="Roboto"/>
                <a:cs typeface="Roboto"/>
                <a:sym typeface="Roboto"/>
              </a:rPr>
              <a:t>1. High Rise’s view is that all buildings should be made of timber; they think that we should be looking at concrete and steel like we look at petrol and diesel.</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2. Throughout history, buildings have been made of wood but it has one major drawback. It acts as kindling. Fire has destroyed large swathes of some of the world's great cities.</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3. By the early 20th century, the era of modern steel making had arrived. Steel was strong could be moulded into any shape and used to reinforce concrete.</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4. He works at the Centre for Natural Material Innovation at the Cambridge University.</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5. Concrete and steel are costly to produce and are heavy to transport. Wood, however, can be grown sustainably and it is lighter than concrete</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6. As trees grow, they absorb carbon dioxide from the air, locking it into the timber.</a:t>
            </a:r>
            <a:endParaRPr sz="1100">
              <a:solidFill>
                <a:srgbClr val="434343"/>
              </a:solidFill>
              <a:latin typeface="Roboto"/>
              <a:ea typeface="Roboto"/>
              <a:cs typeface="Roboto"/>
              <a:sym typeface="Roboto"/>
            </a:endParaRPr>
          </a:p>
        </p:txBody>
      </p:sp>
      <p:sp>
        <p:nvSpPr>
          <p:cNvPr id="406" name="Google Shape;406;p54"/>
          <p:cNvSpPr txBox="1"/>
          <p:nvPr>
            <p:ph type="title"/>
          </p:nvPr>
        </p:nvSpPr>
        <p:spPr>
          <a:xfrm>
            <a:off x="549800" y="689400"/>
            <a:ext cx="7554900" cy="48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Video comprehension questions - </a:t>
            </a:r>
            <a:r>
              <a:rPr lang="es">
                <a:solidFill>
                  <a:srgbClr val="FF0000"/>
                </a:solidFill>
                <a:latin typeface="Roboto"/>
                <a:ea typeface="Roboto"/>
                <a:cs typeface="Roboto"/>
                <a:sym typeface="Roboto"/>
              </a:rPr>
              <a:t>Answers</a:t>
            </a:r>
            <a:endParaRPr>
              <a:solidFill>
                <a:srgbClr val="FF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5"/>
          <p:cNvSpPr txBox="1"/>
          <p:nvPr>
            <p:ph type="title"/>
          </p:nvPr>
        </p:nvSpPr>
        <p:spPr>
          <a:xfrm>
            <a:off x="675875" y="547125"/>
            <a:ext cx="7792200" cy="482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t/>
            </a:r>
            <a:endParaRPr/>
          </a:p>
        </p:txBody>
      </p:sp>
      <p:pic>
        <p:nvPicPr>
          <p:cNvPr id="412" name="Google Shape;412;p55"/>
          <p:cNvPicPr preferRelativeResize="0"/>
          <p:nvPr/>
        </p:nvPicPr>
        <p:blipFill rotWithShape="1">
          <a:blip r:embed="rId3">
            <a:alphaModFix/>
          </a:blip>
          <a:srcRect b="10222" l="0" r="2600" t="7601"/>
          <a:stretch/>
        </p:blipFill>
        <p:spPr>
          <a:xfrm>
            <a:off x="0" y="0"/>
            <a:ext cx="9144000" cy="5143501"/>
          </a:xfrm>
          <a:prstGeom prst="rect">
            <a:avLst/>
          </a:prstGeom>
          <a:noFill/>
          <a:ln>
            <a:noFill/>
          </a:ln>
        </p:spPr>
      </p:pic>
      <p:sp>
        <p:nvSpPr>
          <p:cNvPr id="413" name="Google Shape;413;p55"/>
          <p:cNvSpPr/>
          <p:nvPr/>
        </p:nvSpPr>
        <p:spPr>
          <a:xfrm>
            <a:off x="355200" y="366600"/>
            <a:ext cx="8433600" cy="44103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5"/>
          <p:cNvSpPr txBox="1"/>
          <p:nvPr>
            <p:ph type="title"/>
          </p:nvPr>
        </p:nvSpPr>
        <p:spPr>
          <a:xfrm>
            <a:off x="571700" y="4133725"/>
            <a:ext cx="4091400" cy="439200"/>
          </a:xfrm>
          <a:prstGeom prst="rect">
            <a:avLst/>
          </a:prstGeom>
        </p:spPr>
        <p:txBody>
          <a:bodyPr anchorCtr="0" anchor="b" bIns="91425" lIns="91425" spcFirstLastPara="1" rIns="113825" wrap="square" tIns="91425">
            <a:noAutofit/>
          </a:bodyPr>
          <a:lstStyle/>
          <a:p>
            <a:pPr indent="0" lvl="0" marL="0" rtl="0" algn="l">
              <a:spcBef>
                <a:spcPts val="0"/>
              </a:spcBef>
              <a:spcAft>
                <a:spcPts val="0"/>
              </a:spcAft>
              <a:buNone/>
            </a:pPr>
            <a:r>
              <a:rPr lang="es" sz="700">
                <a:latin typeface="Roboto"/>
                <a:ea typeface="Roboto"/>
                <a:cs typeface="Roboto"/>
                <a:sym typeface="Roboto"/>
              </a:rPr>
              <a:t>Video Link: https://youtu.be/2DPp2NcnTb0 </a:t>
            </a:r>
            <a:endParaRPr sz="700">
              <a:latin typeface="Roboto"/>
              <a:ea typeface="Roboto"/>
              <a:cs typeface="Roboto"/>
              <a:sym typeface="Roboto"/>
            </a:endParaRPr>
          </a:p>
          <a:p>
            <a:pPr indent="0" lvl="0" marL="0" rtl="0" algn="l">
              <a:spcBef>
                <a:spcPts val="0"/>
              </a:spcBef>
              <a:spcAft>
                <a:spcPts val="0"/>
              </a:spcAft>
              <a:buNone/>
            </a:pPr>
            <a:r>
              <a:rPr lang="es" sz="700">
                <a:latin typeface="Roboto"/>
                <a:ea typeface="Roboto"/>
                <a:cs typeface="Roboto"/>
                <a:sym typeface="Roboto"/>
              </a:rPr>
              <a:t>Mirror: https://www.esldebates.com/wooden-skyscrapers-could-be-the-future-for-cities/</a:t>
            </a:r>
            <a:endParaRPr sz="700">
              <a:latin typeface="Roboto"/>
              <a:ea typeface="Roboto"/>
              <a:cs typeface="Roboto"/>
              <a:sym typeface="Roboto"/>
            </a:endParaRPr>
          </a:p>
        </p:txBody>
      </p:sp>
      <p:sp>
        <p:nvSpPr>
          <p:cNvPr id="415" name="Google Shape;415;p55"/>
          <p:cNvSpPr txBox="1"/>
          <p:nvPr/>
        </p:nvSpPr>
        <p:spPr>
          <a:xfrm>
            <a:off x="571700" y="1082225"/>
            <a:ext cx="7896300" cy="29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a:solidFill>
                  <a:srgbClr val="434343"/>
                </a:solidFill>
                <a:latin typeface="Roboto"/>
                <a:ea typeface="Roboto"/>
                <a:cs typeface="Roboto"/>
                <a:sym typeface="Roboto"/>
              </a:rPr>
              <a:t>7. One study showed that using wood to construct a 125-metre skyscraper could reduce the building's carbon footprint by up to 75 per cent.</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8. It is the short for cross-laminated timber. Regular timber is not malleable like steel or concrete and isn't strong enough to build high. But engineers have come up with the solution: CLT.</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9. It is basically a new material, even though the underlying material is something we have used for millennia. It is cross-laminated so the layers of wood are glued at 90 degrees to each other, and that makes for a very stable material. CLT is light and it is comparable in strength to concrete and steel.</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10. When you remove the source of flame, the fire extinguishers itself. When steel gets hot, it gets a bit softer. Some steel roofs have collapsed in fires where wooden roofs have not.</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11. He is Co-founder of Waugh Thistleton Architects.</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a:p>
            <a:pPr indent="0" lvl="0" marL="0" rtl="0" algn="l">
              <a:spcBef>
                <a:spcPts val="0"/>
              </a:spcBef>
              <a:spcAft>
                <a:spcPts val="0"/>
              </a:spcAft>
              <a:buNone/>
            </a:pPr>
            <a:r>
              <a:rPr lang="es" sz="1100">
                <a:solidFill>
                  <a:srgbClr val="434343"/>
                </a:solidFill>
                <a:latin typeface="Roboto"/>
                <a:ea typeface="Roboto"/>
                <a:cs typeface="Roboto"/>
                <a:sym typeface="Roboto"/>
              </a:rPr>
              <a:t>12. Cross-laminated is a material that he works with a lot. Once the CLT panels arrive on site with, they build a floor a week, at least. This is incredibly fast; this is, maybe, twice asn fast as concrete.</a:t>
            </a:r>
            <a:endParaRPr sz="1100">
              <a:solidFill>
                <a:srgbClr val="434343"/>
              </a:solidFill>
              <a:latin typeface="Roboto"/>
              <a:ea typeface="Roboto"/>
              <a:cs typeface="Roboto"/>
              <a:sym typeface="Roboto"/>
            </a:endParaRPr>
          </a:p>
          <a:p>
            <a:pPr indent="0" lvl="0" marL="0" rtl="0" algn="l">
              <a:spcBef>
                <a:spcPts val="0"/>
              </a:spcBef>
              <a:spcAft>
                <a:spcPts val="0"/>
              </a:spcAft>
              <a:buNone/>
            </a:pPr>
            <a:r>
              <a:t/>
            </a:r>
            <a:endParaRPr sz="1100">
              <a:solidFill>
                <a:srgbClr val="434343"/>
              </a:solidFill>
              <a:latin typeface="Roboto"/>
              <a:ea typeface="Roboto"/>
              <a:cs typeface="Roboto"/>
              <a:sym typeface="Roboto"/>
            </a:endParaRPr>
          </a:p>
        </p:txBody>
      </p:sp>
      <p:sp>
        <p:nvSpPr>
          <p:cNvPr id="416" name="Google Shape;416;p55"/>
          <p:cNvSpPr txBox="1"/>
          <p:nvPr>
            <p:ph type="title"/>
          </p:nvPr>
        </p:nvSpPr>
        <p:spPr>
          <a:xfrm>
            <a:off x="549800" y="689400"/>
            <a:ext cx="7554900" cy="48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Roboto"/>
                <a:ea typeface="Roboto"/>
                <a:cs typeface="Roboto"/>
                <a:sym typeface="Roboto"/>
              </a:rPr>
              <a:t>Video comprehension questions - </a:t>
            </a:r>
            <a:r>
              <a:rPr lang="es">
                <a:solidFill>
                  <a:srgbClr val="FF0000"/>
                </a:solidFill>
                <a:latin typeface="Roboto"/>
                <a:ea typeface="Roboto"/>
                <a:cs typeface="Roboto"/>
                <a:sym typeface="Roboto"/>
              </a:rPr>
              <a:t>Answers</a:t>
            </a:r>
            <a:endParaRPr>
              <a:solidFill>
                <a:srgbClr val="FF00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0" name="Shape 420"/>
        <p:cNvGrpSpPr/>
        <p:nvPr/>
      </p:nvGrpSpPr>
      <p:grpSpPr>
        <a:xfrm>
          <a:off x="0" y="0"/>
          <a:ext cx="0" cy="0"/>
          <a:chOff x="0" y="0"/>
          <a:chExt cx="0" cy="0"/>
        </a:xfrm>
      </p:grpSpPr>
      <p:sp>
        <p:nvSpPr>
          <p:cNvPr id="421" name="Google Shape;421;p56"/>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Debate pros and cons</a:t>
            </a:r>
            <a:endParaRPr/>
          </a:p>
        </p:txBody>
      </p:sp>
      <p:sp>
        <p:nvSpPr>
          <p:cNvPr id="422" name="Google Shape;422;p56"/>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26" name="Shape 426"/>
        <p:cNvGrpSpPr/>
        <p:nvPr/>
      </p:nvGrpSpPr>
      <p:grpSpPr>
        <a:xfrm>
          <a:off x="0" y="0"/>
          <a:ext cx="0" cy="0"/>
          <a:chOff x="0" y="0"/>
          <a:chExt cx="0" cy="0"/>
        </a:xfrm>
      </p:grpSpPr>
      <p:sp>
        <p:nvSpPr>
          <p:cNvPr id="427" name="Google Shape;427;p57"/>
          <p:cNvSpPr txBox="1"/>
          <p:nvPr>
            <p:ph idx="4294967295" type="title"/>
          </p:nvPr>
        </p:nvSpPr>
        <p:spPr>
          <a:xfrm>
            <a:off x="602625" y="461850"/>
            <a:ext cx="6995100" cy="4824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100"/>
              <a:buFont typeface="Arial"/>
              <a:buNone/>
            </a:pPr>
            <a:r>
              <a:rPr lang="es">
                <a:latin typeface="Roboto"/>
                <a:ea typeface="Roboto"/>
                <a:cs typeface="Roboto"/>
                <a:sym typeface="Roboto"/>
              </a:rPr>
              <a:t>Benefits of wooden construction</a:t>
            </a:r>
            <a:endParaRPr>
              <a:solidFill>
                <a:srgbClr val="FFFFFF"/>
              </a:solidFill>
              <a:latin typeface="Roboto"/>
              <a:ea typeface="Roboto"/>
              <a:cs typeface="Roboto"/>
              <a:sym typeface="Roboto"/>
            </a:endParaRPr>
          </a:p>
        </p:txBody>
      </p:sp>
      <p:sp>
        <p:nvSpPr>
          <p:cNvPr id="428" name="Google Shape;428;p57"/>
          <p:cNvSpPr txBox="1"/>
          <p:nvPr>
            <p:ph idx="4294967295" type="body"/>
          </p:nvPr>
        </p:nvSpPr>
        <p:spPr>
          <a:xfrm>
            <a:off x="602625" y="1004350"/>
            <a:ext cx="7665300" cy="37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1. Speed of construction. Timber frames are usually built in a matter of days and the frame can be erected before any damage from weather can occur.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2. More flexible design. Timber frames can be crafted into almost any shape and are perfect for an open plan style construction.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3. Green and eco-friendly. Most forested trees are re-planted after they are felled and this makes them a good green option. Wood is a perfect renewable resource providing a perfect eco-friendly construction-building solution.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4. Can be built in freezing temperatures. Timber frame constructions can be built regardless of temperature. This is probably why wood constructions are used in colder parts of the world. In Scotland, for instance, over 70% of today’s new builds are timber-framed.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5. One company can do it all. As a general rule, one company can handle the entire construction building process, so construction is a lot simpler and quicker.</a:t>
            </a:r>
            <a:endParaRPr sz="1400">
              <a:solidFill>
                <a:srgbClr val="435D74"/>
              </a:solidFill>
              <a:latin typeface="Proxima Nova"/>
              <a:ea typeface="Proxima Nova"/>
              <a:cs typeface="Proxima Nova"/>
              <a:sym typeface="Proxima Nova"/>
            </a:endParaRPr>
          </a:p>
          <a:p>
            <a:pPr indent="0" lvl="0" marL="0" rtl="0" algn="l">
              <a:spcBef>
                <a:spcPts val="0"/>
              </a:spcBef>
              <a:spcAft>
                <a:spcPts val="0"/>
              </a:spcAft>
              <a:buNone/>
            </a:pPr>
            <a:r>
              <a:t/>
            </a:r>
            <a:endParaRPr sz="1400">
              <a:solidFill>
                <a:srgbClr val="435D74"/>
              </a:solidFill>
              <a:latin typeface="Proxima Nova"/>
              <a:ea typeface="Proxima Nova"/>
              <a:cs typeface="Proxima Nova"/>
              <a:sym typeface="Proxima Nov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32" name="Shape 432"/>
        <p:cNvGrpSpPr/>
        <p:nvPr/>
      </p:nvGrpSpPr>
      <p:grpSpPr>
        <a:xfrm>
          <a:off x="0" y="0"/>
          <a:ext cx="0" cy="0"/>
          <a:chOff x="0" y="0"/>
          <a:chExt cx="0" cy="0"/>
        </a:xfrm>
      </p:grpSpPr>
      <p:sp>
        <p:nvSpPr>
          <p:cNvPr id="433" name="Google Shape;433;p58"/>
          <p:cNvSpPr txBox="1"/>
          <p:nvPr>
            <p:ph idx="4294967295" type="title"/>
          </p:nvPr>
        </p:nvSpPr>
        <p:spPr>
          <a:xfrm>
            <a:off x="602625" y="461850"/>
            <a:ext cx="6995100" cy="4824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100"/>
              <a:buFont typeface="Arial"/>
              <a:buNone/>
            </a:pPr>
            <a:r>
              <a:rPr lang="es">
                <a:latin typeface="Roboto"/>
                <a:ea typeface="Roboto"/>
                <a:cs typeface="Roboto"/>
                <a:sym typeface="Roboto"/>
              </a:rPr>
              <a:t>Benefits of wooden construction</a:t>
            </a:r>
            <a:endParaRPr>
              <a:solidFill>
                <a:srgbClr val="FFFFFF"/>
              </a:solidFill>
              <a:latin typeface="Roboto"/>
              <a:ea typeface="Roboto"/>
              <a:cs typeface="Roboto"/>
              <a:sym typeface="Roboto"/>
            </a:endParaRPr>
          </a:p>
        </p:txBody>
      </p:sp>
      <p:sp>
        <p:nvSpPr>
          <p:cNvPr id="434" name="Google Shape;434;p58"/>
          <p:cNvSpPr txBox="1"/>
          <p:nvPr>
            <p:ph idx="4294967295" type="body"/>
          </p:nvPr>
        </p:nvSpPr>
        <p:spPr>
          <a:xfrm>
            <a:off x="602625" y="1004350"/>
            <a:ext cx="7665300" cy="376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6. Building time. Because of the time it takes to build walls, plaster them, throw the concrete floors, and dry properly, brick and block frame buildings take longer to construct than timber frame buildings.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7. Thermal Properties. Many materials change in size and volume as the temperature changes. They expand with increasing of the temperature. Wood does not practically expand against heat. On the contrary, by the effect of heat, it dries out and gains strength.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8. Electrical Properties. Static electricity that is dangerous for human health is not observed in wood unlike metal, plastic and other materials. For this reason wood is preferred as a healthy material.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s">
                <a:solidFill>
                  <a:schemeClr val="lt1"/>
                </a:solidFill>
                <a:latin typeface="Roboto"/>
                <a:ea typeface="Roboto"/>
                <a:cs typeface="Roboto"/>
                <a:sym typeface="Roboto"/>
              </a:rPr>
              <a:t>9. Aesthetic Properties. Wood is a decorative material; it is possible to find different wooden materials according to color and design preference. </a:t>
            </a:r>
            <a:endParaRPr sz="1400"/>
          </a:p>
          <a:p>
            <a:pPr indent="0" lvl="0" marL="0" rtl="0" algn="l">
              <a:spcBef>
                <a:spcPts val="1400"/>
              </a:spcBef>
              <a:spcAft>
                <a:spcPts val="0"/>
              </a:spcAft>
              <a:buClr>
                <a:schemeClr val="dk1"/>
              </a:buClr>
              <a:buSzPts val="1100"/>
              <a:buFont typeface="Arial"/>
              <a:buNone/>
            </a:pPr>
            <a:r>
              <a:t/>
            </a:r>
            <a:endParaRPr>
              <a:solidFill>
                <a:schemeClr val="lt1"/>
              </a:solidFill>
              <a:latin typeface="Roboto"/>
              <a:ea typeface="Roboto"/>
              <a:cs typeface="Roboto"/>
              <a:sym typeface="Roboto"/>
            </a:endParaRPr>
          </a:p>
          <a:p>
            <a:pPr indent="0" lvl="0" marL="0" rtl="0" algn="ctr">
              <a:spcBef>
                <a:spcPts val="400"/>
              </a:spcBef>
              <a:spcAft>
                <a:spcPts val="0"/>
              </a:spcAft>
              <a:buNone/>
            </a:pPr>
            <a:r>
              <a:t/>
            </a:r>
            <a:endParaRPr sz="1400">
              <a:solidFill>
                <a:srgbClr val="435D74"/>
              </a:solidFill>
              <a:latin typeface="Proxima Nova"/>
              <a:ea typeface="Proxima Nova"/>
              <a:cs typeface="Proxima Nova"/>
              <a:sym typeface="Proxima Nova"/>
            </a:endParaRPr>
          </a:p>
          <a:p>
            <a:pPr indent="0" lvl="0" marL="0" rtl="0" algn="l">
              <a:spcBef>
                <a:spcPts val="0"/>
              </a:spcBef>
              <a:spcAft>
                <a:spcPts val="0"/>
              </a:spcAft>
              <a:buNone/>
            </a:pPr>
            <a:r>
              <a:t/>
            </a:r>
            <a:endParaRPr sz="1400">
              <a:solidFill>
                <a:srgbClr val="435D74"/>
              </a:solidFill>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736A"/>
        </a:solidFill>
      </p:bgPr>
    </p:bg>
    <p:spTree>
      <p:nvGrpSpPr>
        <p:cNvPr id="438" name="Shape 438"/>
        <p:cNvGrpSpPr/>
        <p:nvPr/>
      </p:nvGrpSpPr>
      <p:grpSpPr>
        <a:xfrm>
          <a:off x="0" y="0"/>
          <a:ext cx="0" cy="0"/>
          <a:chOff x="0" y="0"/>
          <a:chExt cx="0" cy="0"/>
        </a:xfrm>
      </p:grpSpPr>
      <p:sp>
        <p:nvSpPr>
          <p:cNvPr id="439" name="Google Shape;439;p59"/>
          <p:cNvSpPr txBox="1"/>
          <p:nvPr>
            <p:ph idx="4294967295" type="title"/>
          </p:nvPr>
        </p:nvSpPr>
        <p:spPr>
          <a:xfrm>
            <a:off x="602625" y="461850"/>
            <a:ext cx="6995100" cy="4824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100"/>
              <a:buFont typeface="Arial"/>
              <a:buNone/>
            </a:pPr>
            <a:r>
              <a:rPr lang="es">
                <a:latin typeface="Roboto"/>
                <a:ea typeface="Roboto"/>
                <a:cs typeface="Roboto"/>
                <a:sym typeface="Roboto"/>
              </a:rPr>
              <a:t>Drawbacks of wooden construction</a:t>
            </a:r>
            <a:endParaRPr>
              <a:solidFill>
                <a:srgbClr val="FFFFFF"/>
              </a:solidFill>
              <a:latin typeface="Roboto"/>
              <a:ea typeface="Roboto"/>
              <a:cs typeface="Roboto"/>
              <a:sym typeface="Roboto"/>
            </a:endParaRPr>
          </a:p>
        </p:txBody>
      </p:sp>
      <p:sp>
        <p:nvSpPr>
          <p:cNvPr id="440" name="Google Shape;440;p59"/>
          <p:cNvSpPr txBox="1"/>
          <p:nvPr>
            <p:ph idx="4294967295" type="body"/>
          </p:nvPr>
        </p:nvSpPr>
        <p:spPr>
          <a:xfrm>
            <a:off x="602625" y="1004350"/>
            <a:ext cx="7665300" cy="29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FFFFFF"/>
                </a:solidFill>
              </a:rPr>
              <a:t>1. Fire. A timber frame building does not withstand the heat and flames in the same way a brick and mortar construction would. A timber-framed building can be treated with fire retardants, but this merely slows the surface spread of flames and reduces the production of smoke.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s" sz="1400">
                <a:solidFill>
                  <a:srgbClr val="FFFFFF"/>
                </a:solidFill>
              </a:rPr>
              <a:t>2. Energy efficiency and sound-proofing. Timber frame buildings are not as energy efficient as masonry buildings because they are packed with insulation. As far as sound-proofing goes, timber does not block out sounds as a solid brick construction does.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s" sz="1400">
                <a:solidFill>
                  <a:srgbClr val="FFFFFF"/>
                </a:solidFill>
              </a:rPr>
              <a:t>3. Damp conditions. Damp problems can occur when a timber frame building has been poorly built in an area where wet conditions dominate. A timber frame building will eventually rot if exposed to constant or long-term dampness wood. </a:t>
            </a:r>
            <a:endParaRPr sz="1400">
              <a:solidFill>
                <a:srgbClr val="FFFFFF"/>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33"/>
          <p:cNvSpPr/>
          <p:nvPr/>
        </p:nvSpPr>
        <p:spPr>
          <a:xfrm>
            <a:off x="457200" y="478050"/>
            <a:ext cx="6592200" cy="4187400"/>
          </a:xfrm>
          <a:prstGeom prst="rect">
            <a:avLst/>
          </a:prstGeom>
          <a:solidFill>
            <a:srgbClr val="FFFFFF">
              <a:alpha val="869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EFEFEF"/>
              </a:solidFill>
            </a:endParaRPr>
          </a:p>
        </p:txBody>
      </p:sp>
      <p:cxnSp>
        <p:nvCxnSpPr>
          <p:cNvPr id="159" name="Google Shape;159;p33"/>
          <p:cNvCxnSpPr/>
          <p:nvPr/>
        </p:nvCxnSpPr>
        <p:spPr>
          <a:xfrm rot="10800000">
            <a:off x="954750" y="1971588"/>
            <a:ext cx="1209600" cy="0"/>
          </a:xfrm>
          <a:prstGeom prst="straightConnector1">
            <a:avLst/>
          </a:prstGeom>
          <a:noFill/>
          <a:ln cap="flat" cmpd="sng" w="9525">
            <a:solidFill>
              <a:srgbClr val="79D8B9"/>
            </a:solidFill>
            <a:prstDash val="solid"/>
            <a:round/>
            <a:headEnd len="med" w="med" type="none"/>
            <a:tailEnd len="med" w="med" type="none"/>
          </a:ln>
        </p:spPr>
      </p:cxnSp>
      <p:sp>
        <p:nvSpPr>
          <p:cNvPr id="160" name="Google Shape;160;p33"/>
          <p:cNvSpPr txBox="1"/>
          <p:nvPr>
            <p:ph idx="1" type="subTitle"/>
          </p:nvPr>
        </p:nvSpPr>
        <p:spPr>
          <a:xfrm>
            <a:off x="742675" y="-368400"/>
            <a:ext cx="5448600" cy="23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000"/>
              <a:t>WOODEN </a:t>
            </a:r>
            <a:r>
              <a:rPr lang="es" sz="2000">
                <a:solidFill>
                  <a:srgbClr val="41B88A"/>
                </a:solidFill>
              </a:rPr>
              <a:t>SKYSCRAPERS </a:t>
            </a:r>
            <a:r>
              <a:rPr lang="es" sz="2000"/>
              <a:t>COULD BE THE FUTURE FOR CITIES</a:t>
            </a:r>
            <a:endParaRPr sz="2000"/>
          </a:p>
        </p:txBody>
      </p:sp>
      <p:sp>
        <p:nvSpPr>
          <p:cNvPr id="161" name="Google Shape;161;p33"/>
          <p:cNvSpPr txBox="1"/>
          <p:nvPr>
            <p:ph idx="2" type="subTitle"/>
          </p:nvPr>
        </p:nvSpPr>
        <p:spPr>
          <a:xfrm>
            <a:off x="742675" y="2078525"/>
            <a:ext cx="6101700" cy="234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Cities are fast becoming the main abode for people around the world. Urbanisation is a key element</a:t>
            </a:r>
            <a:endParaRPr>
              <a:solidFill>
                <a:srgbClr val="000000"/>
              </a:solidFill>
            </a:endParaRPr>
          </a:p>
          <a:p>
            <a:pPr indent="0" lvl="0" marL="0" rtl="0" algn="l">
              <a:spcBef>
                <a:spcPts val="0"/>
              </a:spcBef>
              <a:spcAft>
                <a:spcPts val="0"/>
              </a:spcAft>
              <a:buNone/>
            </a:pPr>
            <a:r>
              <a:rPr lang="es">
                <a:solidFill>
                  <a:srgbClr val="000000"/>
                </a:solidFill>
              </a:rPr>
              <a:t>that is fuelling growth and creating environments for innovation. That said, cities are made with vast</a:t>
            </a:r>
            <a:endParaRPr>
              <a:solidFill>
                <a:srgbClr val="000000"/>
              </a:solidFill>
            </a:endParaRPr>
          </a:p>
          <a:p>
            <a:pPr indent="0" lvl="0" marL="0" rtl="0" algn="l">
              <a:spcBef>
                <a:spcPts val="0"/>
              </a:spcBef>
              <a:spcAft>
                <a:spcPts val="0"/>
              </a:spcAft>
              <a:buNone/>
            </a:pPr>
            <a:r>
              <a:rPr lang="es">
                <a:solidFill>
                  <a:srgbClr val="000000"/>
                </a:solidFill>
              </a:rPr>
              <a:t>quantities of steel and concrete, which are not environmentally friendly. What if a new resource</a:t>
            </a:r>
            <a:endParaRPr>
              <a:solidFill>
                <a:srgbClr val="000000"/>
              </a:solidFill>
            </a:endParaRPr>
          </a:p>
          <a:p>
            <a:pPr indent="0" lvl="0" marL="0" rtl="0" algn="l">
              <a:spcBef>
                <a:spcPts val="0"/>
              </a:spcBef>
              <a:spcAft>
                <a:spcPts val="0"/>
              </a:spcAft>
              <a:buNone/>
            </a:pPr>
            <a:r>
              <a:rPr lang="es">
                <a:solidFill>
                  <a:srgbClr val="000000"/>
                </a:solidFill>
              </a:rPr>
              <a:t>could be used to create these urban jungles - wood. It is strong and sustainable and so makes a</a:t>
            </a:r>
            <a:endParaRPr>
              <a:solidFill>
                <a:srgbClr val="000000"/>
              </a:solidFill>
            </a:endParaRPr>
          </a:p>
          <a:p>
            <a:pPr indent="0" lvl="0" marL="0" rtl="0" algn="l">
              <a:spcBef>
                <a:spcPts val="0"/>
              </a:spcBef>
              <a:spcAft>
                <a:spcPts val="0"/>
              </a:spcAft>
              <a:buNone/>
            </a:pPr>
            <a:r>
              <a:rPr lang="es">
                <a:solidFill>
                  <a:srgbClr val="000000"/>
                </a:solidFill>
              </a:rPr>
              <a:t>good alternative to traditional materials. Whatever the benefits are, it is an untested material and</a:t>
            </a:r>
            <a:endParaRPr>
              <a:solidFill>
                <a:srgbClr val="000000"/>
              </a:solidFill>
            </a:endParaRPr>
          </a:p>
          <a:p>
            <a:pPr indent="0" lvl="0" marL="0" rtl="0" algn="l">
              <a:spcBef>
                <a:spcPts val="0"/>
              </a:spcBef>
              <a:spcAft>
                <a:spcPts val="0"/>
              </a:spcAft>
              <a:buNone/>
            </a:pPr>
            <a:r>
              <a:rPr lang="es">
                <a:solidFill>
                  <a:srgbClr val="000000"/>
                </a:solidFill>
              </a:rPr>
              <a:t>the immediate benefits could be misleading. Sustainable forestry will need water and land will be</a:t>
            </a:r>
            <a:endParaRPr>
              <a:solidFill>
                <a:srgbClr val="000000"/>
              </a:solidFill>
            </a:endParaRPr>
          </a:p>
          <a:p>
            <a:pPr indent="0" lvl="0" marL="0" rtl="0" algn="l">
              <a:spcBef>
                <a:spcPts val="0"/>
              </a:spcBef>
              <a:spcAft>
                <a:spcPts val="0"/>
              </a:spcAft>
              <a:buNone/>
            </a:pPr>
            <a:r>
              <a:rPr lang="es">
                <a:solidFill>
                  <a:srgbClr val="000000"/>
                </a:solidFill>
              </a:rPr>
              <a:t>covered in a </a:t>
            </a:r>
            <a:r>
              <a:rPr lang="es">
                <a:solidFill>
                  <a:srgbClr val="000000"/>
                </a:solidFill>
              </a:rPr>
              <a:t>monoculture</a:t>
            </a:r>
            <a:r>
              <a:rPr lang="es">
                <a:solidFill>
                  <a:srgbClr val="000000"/>
                </a:solidFill>
              </a:rPr>
              <a:t> of trees, hardly an environmentally-friendly solution.</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s">
                <a:solidFill>
                  <a:srgbClr val="000000"/>
                </a:solidFill>
              </a:rPr>
              <a:t>This lesson explores the complexity of moving towards a sustainable construction material.</a:t>
            </a:r>
            <a:endParaRPr>
              <a:solidFill>
                <a:srgbClr val="000000"/>
              </a:solidFill>
            </a:endParaRPr>
          </a:p>
          <a:p>
            <a:pPr indent="0" lvl="0" marL="0" rtl="0" algn="l">
              <a:spcBef>
                <a:spcPts val="0"/>
              </a:spcBef>
              <a:spcAft>
                <a:spcPts val="0"/>
              </a:spcAft>
              <a:buNone/>
            </a:pPr>
            <a:r>
              <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736A"/>
        </a:solidFill>
      </p:bgPr>
    </p:bg>
    <p:spTree>
      <p:nvGrpSpPr>
        <p:cNvPr id="444" name="Shape 444"/>
        <p:cNvGrpSpPr/>
        <p:nvPr/>
      </p:nvGrpSpPr>
      <p:grpSpPr>
        <a:xfrm>
          <a:off x="0" y="0"/>
          <a:ext cx="0" cy="0"/>
          <a:chOff x="0" y="0"/>
          <a:chExt cx="0" cy="0"/>
        </a:xfrm>
      </p:grpSpPr>
      <p:sp>
        <p:nvSpPr>
          <p:cNvPr id="445" name="Google Shape;445;p60"/>
          <p:cNvSpPr txBox="1"/>
          <p:nvPr>
            <p:ph idx="4294967295" type="title"/>
          </p:nvPr>
        </p:nvSpPr>
        <p:spPr>
          <a:xfrm>
            <a:off x="602625" y="461850"/>
            <a:ext cx="6995100" cy="4824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100"/>
              <a:buFont typeface="Arial"/>
              <a:buNone/>
            </a:pPr>
            <a:r>
              <a:rPr lang="es">
                <a:latin typeface="Roboto"/>
                <a:ea typeface="Roboto"/>
                <a:cs typeface="Roboto"/>
                <a:sym typeface="Roboto"/>
              </a:rPr>
              <a:t>Drawbacks </a:t>
            </a:r>
            <a:r>
              <a:rPr lang="es">
                <a:latin typeface="Roboto"/>
                <a:ea typeface="Roboto"/>
                <a:cs typeface="Roboto"/>
                <a:sym typeface="Roboto"/>
              </a:rPr>
              <a:t>of wooden construction</a:t>
            </a:r>
            <a:endParaRPr>
              <a:solidFill>
                <a:srgbClr val="FFFFFF"/>
              </a:solidFill>
              <a:latin typeface="Roboto"/>
              <a:ea typeface="Roboto"/>
              <a:cs typeface="Roboto"/>
              <a:sym typeface="Roboto"/>
            </a:endParaRPr>
          </a:p>
        </p:txBody>
      </p:sp>
      <p:sp>
        <p:nvSpPr>
          <p:cNvPr id="446" name="Google Shape;446;p60"/>
          <p:cNvSpPr txBox="1"/>
          <p:nvPr>
            <p:ph idx="4294967295" type="body"/>
          </p:nvPr>
        </p:nvSpPr>
        <p:spPr>
          <a:xfrm>
            <a:off x="602625" y="1004350"/>
            <a:ext cx="7665300" cy="29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FFFFFF"/>
                </a:solidFill>
              </a:rPr>
              <a:t>4. Condensation. If condensation builds up in a timber construction, it can cause damp problems that could ultimately rot the wooden skeleton of the building.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s" sz="1400">
                <a:solidFill>
                  <a:srgbClr val="FFFFFF"/>
                </a:solidFill>
              </a:rPr>
              <a:t>5. Shrinkage and Swelling. Wood is a hygroscopic material. This means that it will adsorb surrounding condensable vapors and lose moisture to air below the fiber saturation point. </a:t>
            </a:r>
            <a:endParaRPr sz="1400">
              <a:solidFill>
                <a:srgbClr val="FFFFFF"/>
              </a:solidFill>
            </a:endParaRPr>
          </a:p>
          <a:p>
            <a:pPr indent="0" lvl="0" marL="0" rtl="0" algn="l">
              <a:spcBef>
                <a:spcPts val="0"/>
              </a:spcBef>
              <a:spcAft>
                <a:spcPts val="0"/>
              </a:spcAft>
              <a:buNone/>
            </a:pPr>
            <a:r>
              <a:t/>
            </a:r>
            <a:endParaRPr sz="1400">
              <a:solidFill>
                <a:srgbClr val="FFFFFF"/>
              </a:solidFill>
            </a:endParaRPr>
          </a:p>
          <a:p>
            <a:pPr indent="0" lvl="0" marL="0" rtl="0" algn="l">
              <a:spcBef>
                <a:spcPts val="0"/>
              </a:spcBef>
              <a:spcAft>
                <a:spcPts val="0"/>
              </a:spcAft>
              <a:buNone/>
            </a:pPr>
            <a:r>
              <a:rPr lang="es" sz="1400">
                <a:solidFill>
                  <a:srgbClr val="FFFFFF"/>
                </a:solidFill>
              </a:rPr>
              <a:t>6. Deterioration of Wood. Biotic (biological) and abiotic (non-biological) are the agents causing the deterioration and destruction of wood. Biotic agents include decay and mold fungi, bacteria and insects. Abiotic agents include sun, wind, water, certain chemicals and fire. a</a:t>
            </a:r>
            <a:endParaRPr sz="1400">
              <a:solidFill>
                <a:srgbClr val="FFFFFF"/>
              </a:solidFill>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61"/>
          <p:cNvPicPr preferRelativeResize="0"/>
          <p:nvPr/>
        </p:nvPicPr>
        <p:blipFill>
          <a:blip r:embed="rId3">
            <a:alphaModFix/>
          </a:blip>
          <a:stretch>
            <a:fillRect/>
          </a:stretch>
        </p:blipFill>
        <p:spPr>
          <a:xfrm rot="-352491">
            <a:off x="327075" y="2484250"/>
            <a:ext cx="3456425" cy="2397800"/>
          </a:xfrm>
          <a:prstGeom prst="rect">
            <a:avLst/>
          </a:prstGeom>
          <a:noFill/>
          <a:ln>
            <a:noFill/>
          </a:ln>
        </p:spPr>
      </p:pic>
      <p:pic>
        <p:nvPicPr>
          <p:cNvPr id="452" name="Google Shape;452;p61"/>
          <p:cNvPicPr preferRelativeResize="0"/>
          <p:nvPr/>
        </p:nvPicPr>
        <p:blipFill>
          <a:blip r:embed="rId4">
            <a:alphaModFix/>
          </a:blip>
          <a:stretch>
            <a:fillRect/>
          </a:stretch>
        </p:blipFill>
        <p:spPr>
          <a:xfrm rot="991642">
            <a:off x="3563251" y="1619625"/>
            <a:ext cx="3205251" cy="2508807"/>
          </a:xfrm>
          <a:prstGeom prst="rect">
            <a:avLst/>
          </a:prstGeom>
          <a:noFill/>
          <a:ln>
            <a:noFill/>
          </a:ln>
        </p:spPr>
      </p:pic>
      <p:pic>
        <p:nvPicPr>
          <p:cNvPr id="453" name="Google Shape;453;p61"/>
          <p:cNvPicPr preferRelativeResize="0"/>
          <p:nvPr/>
        </p:nvPicPr>
        <p:blipFill>
          <a:blip r:embed="rId5">
            <a:alphaModFix/>
          </a:blip>
          <a:stretch>
            <a:fillRect/>
          </a:stretch>
        </p:blipFill>
        <p:spPr>
          <a:xfrm rot="-313158">
            <a:off x="6200800" y="801651"/>
            <a:ext cx="2758250" cy="2349448"/>
          </a:xfrm>
          <a:prstGeom prst="rect">
            <a:avLst/>
          </a:prstGeom>
          <a:noFill/>
          <a:ln>
            <a:noFill/>
          </a:ln>
        </p:spPr>
      </p:pic>
      <p:sp>
        <p:nvSpPr>
          <p:cNvPr id="454" name="Google Shape;454;p61"/>
          <p:cNvSpPr txBox="1"/>
          <p:nvPr>
            <p:ph idx="4294967295" type="subTitle"/>
          </p:nvPr>
        </p:nvSpPr>
        <p:spPr>
          <a:xfrm>
            <a:off x="580350" y="567975"/>
            <a:ext cx="7429200" cy="99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3800"/>
              <a:t>Debate topics</a:t>
            </a:r>
            <a:endParaRPr b="1" sz="3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34"/>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Discussion Questions</a:t>
            </a:r>
            <a:endParaRPr/>
          </a:p>
        </p:txBody>
      </p:sp>
      <p:sp>
        <p:nvSpPr>
          <p:cNvPr id="167" name="Google Shape;167;p34"/>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Because key words are great for catching your audience’s attention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p:nvPr/>
        </p:nvSpPr>
        <p:spPr>
          <a:xfrm>
            <a:off x="6858350" y="1264225"/>
            <a:ext cx="2285700" cy="1954800"/>
          </a:xfrm>
          <a:prstGeom prst="rect">
            <a:avLst/>
          </a:prstGeom>
          <a:solidFill>
            <a:srgbClr val="1351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3" name="Google Shape;173;p35"/>
          <p:cNvSpPr/>
          <p:nvPr/>
        </p:nvSpPr>
        <p:spPr>
          <a:xfrm>
            <a:off x="2285614" y="1264149"/>
            <a:ext cx="2285700" cy="1939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5"/>
          <p:cNvSpPr txBox="1"/>
          <p:nvPr>
            <p:ph type="title"/>
          </p:nvPr>
        </p:nvSpPr>
        <p:spPr>
          <a:xfrm>
            <a:off x="1048350" y="4481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Discussion Questions</a:t>
            </a:r>
            <a:endParaRPr b="0"/>
          </a:p>
        </p:txBody>
      </p:sp>
      <p:sp>
        <p:nvSpPr>
          <p:cNvPr id="175" name="Google Shape;175;p35"/>
          <p:cNvSpPr/>
          <p:nvPr/>
        </p:nvSpPr>
        <p:spPr>
          <a:xfrm>
            <a:off x="2285625" y="3211325"/>
            <a:ext cx="2285700" cy="1929000"/>
          </a:xfrm>
          <a:prstGeom prst="rect">
            <a:avLst/>
          </a:prstGeom>
          <a:solidFill>
            <a:srgbClr val="1351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35"/>
          <p:cNvPicPr preferRelativeResize="0"/>
          <p:nvPr/>
        </p:nvPicPr>
        <p:blipFill rotWithShape="1">
          <a:blip r:embed="rId3">
            <a:alphaModFix/>
          </a:blip>
          <a:srcRect b="0" l="16510" r="16510" t="0"/>
          <a:stretch/>
        </p:blipFill>
        <p:spPr>
          <a:xfrm flipH="1">
            <a:off x="6858401" y="3220925"/>
            <a:ext cx="2285599" cy="1919027"/>
          </a:xfrm>
          <a:prstGeom prst="rect">
            <a:avLst/>
          </a:prstGeom>
          <a:noFill/>
          <a:ln>
            <a:noFill/>
          </a:ln>
        </p:spPr>
      </p:pic>
      <p:sp>
        <p:nvSpPr>
          <p:cNvPr id="177" name="Google Shape;177;p35"/>
          <p:cNvSpPr/>
          <p:nvPr/>
        </p:nvSpPr>
        <p:spPr>
          <a:xfrm>
            <a:off x="5" y="3185627"/>
            <a:ext cx="2285700" cy="195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5"/>
          <p:cNvSpPr txBox="1"/>
          <p:nvPr/>
        </p:nvSpPr>
        <p:spPr>
          <a:xfrm>
            <a:off x="7034474" y="1906413"/>
            <a:ext cx="1843500" cy="9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F3F3F3"/>
                </a:solidFill>
                <a:latin typeface="Roboto"/>
                <a:ea typeface="Roboto"/>
                <a:cs typeface="Roboto"/>
                <a:sym typeface="Roboto"/>
              </a:rPr>
              <a:t>Of all materials used in a typical building, what will last the longest before needing to be replaced? </a:t>
            </a:r>
            <a:endParaRPr sz="1200">
              <a:solidFill>
                <a:srgbClr val="F3F3F3"/>
              </a:solidFill>
              <a:latin typeface="Roboto"/>
              <a:ea typeface="Roboto"/>
              <a:cs typeface="Roboto"/>
              <a:sym typeface="Roboto"/>
            </a:endParaRPr>
          </a:p>
        </p:txBody>
      </p:sp>
      <p:sp>
        <p:nvSpPr>
          <p:cNvPr id="179" name="Google Shape;179;p35"/>
          <p:cNvSpPr txBox="1"/>
          <p:nvPr/>
        </p:nvSpPr>
        <p:spPr>
          <a:xfrm>
            <a:off x="260324" y="3882975"/>
            <a:ext cx="1843500" cy="9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200"/>
              </a:spcAft>
              <a:buNone/>
            </a:pPr>
            <a:r>
              <a:rPr lang="es" sz="1200">
                <a:solidFill>
                  <a:srgbClr val="999999"/>
                </a:solidFill>
                <a:latin typeface="Roboto"/>
                <a:ea typeface="Roboto"/>
                <a:cs typeface="Roboto"/>
                <a:sym typeface="Roboto"/>
              </a:rPr>
              <a:t>Do you feel that your city is built using sustainable materials? Can you name any buildings that are? </a:t>
            </a:r>
            <a:endParaRPr>
              <a:solidFill>
                <a:srgbClr val="999999"/>
              </a:solidFill>
              <a:latin typeface="Roboto"/>
              <a:ea typeface="Roboto"/>
              <a:cs typeface="Roboto"/>
              <a:sym typeface="Roboto"/>
            </a:endParaRPr>
          </a:p>
        </p:txBody>
      </p:sp>
      <p:sp>
        <p:nvSpPr>
          <p:cNvPr id="180" name="Google Shape;180;p35"/>
          <p:cNvSpPr txBox="1"/>
          <p:nvPr/>
        </p:nvSpPr>
        <p:spPr>
          <a:xfrm>
            <a:off x="2466325" y="1906773"/>
            <a:ext cx="1843500" cy="9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200">
                <a:solidFill>
                  <a:srgbClr val="999999"/>
                </a:solidFill>
                <a:latin typeface="Roboto"/>
                <a:ea typeface="Roboto"/>
                <a:cs typeface="Roboto"/>
                <a:sym typeface="Roboto"/>
              </a:rPr>
              <a:t>What ways can you think of that can improve the environmental friendliness of a building?</a:t>
            </a:r>
            <a:endParaRPr>
              <a:solidFill>
                <a:srgbClr val="999999"/>
              </a:solidFill>
              <a:latin typeface="Roboto"/>
              <a:ea typeface="Roboto"/>
              <a:cs typeface="Roboto"/>
              <a:sym typeface="Roboto"/>
            </a:endParaRPr>
          </a:p>
          <a:p>
            <a:pPr indent="0" lvl="0" marL="0" rtl="0" algn="l">
              <a:lnSpc>
                <a:spcPct val="115000"/>
              </a:lnSpc>
              <a:spcBef>
                <a:spcPts val="200"/>
              </a:spcBef>
              <a:spcAft>
                <a:spcPts val="0"/>
              </a:spcAft>
              <a:buNone/>
            </a:pPr>
            <a:r>
              <a:t/>
            </a:r>
            <a:endParaRPr sz="1200">
              <a:solidFill>
                <a:srgbClr val="999999"/>
              </a:solidFill>
              <a:latin typeface="Roboto"/>
              <a:ea typeface="Roboto"/>
              <a:cs typeface="Roboto"/>
              <a:sym typeface="Roboto"/>
            </a:endParaRPr>
          </a:p>
        </p:txBody>
      </p:sp>
      <p:sp>
        <p:nvSpPr>
          <p:cNvPr id="181" name="Google Shape;181;p35"/>
          <p:cNvSpPr txBox="1"/>
          <p:nvPr/>
        </p:nvSpPr>
        <p:spPr>
          <a:xfrm>
            <a:off x="4840100" y="3822700"/>
            <a:ext cx="2016900" cy="99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999999"/>
                </a:solidFill>
                <a:latin typeface="Roboto"/>
                <a:ea typeface="Roboto"/>
                <a:cs typeface="Roboto"/>
                <a:sym typeface="Roboto"/>
              </a:rPr>
              <a:t>What three things can be improved to the building you are in right now to improve its sustainability for the long-term?</a:t>
            </a:r>
            <a:endParaRPr sz="1200">
              <a:solidFill>
                <a:srgbClr val="999999"/>
              </a:solidFill>
              <a:latin typeface="Roboto"/>
              <a:ea typeface="Roboto"/>
              <a:cs typeface="Roboto"/>
              <a:sym typeface="Roboto"/>
            </a:endParaRPr>
          </a:p>
        </p:txBody>
      </p:sp>
      <p:sp>
        <p:nvSpPr>
          <p:cNvPr id="182" name="Google Shape;182;p35"/>
          <p:cNvSpPr txBox="1"/>
          <p:nvPr/>
        </p:nvSpPr>
        <p:spPr>
          <a:xfrm>
            <a:off x="2534325" y="3827425"/>
            <a:ext cx="1843500" cy="99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s" sz="1200">
                <a:solidFill>
                  <a:srgbClr val="F3F3F3"/>
                </a:solidFill>
                <a:latin typeface="Roboto"/>
                <a:ea typeface="Roboto"/>
                <a:cs typeface="Roboto"/>
                <a:sym typeface="Roboto"/>
              </a:rPr>
              <a:t>Between wood and steel, what material can be recycled almost entirely? </a:t>
            </a:r>
            <a:endParaRPr sz="1200">
              <a:solidFill>
                <a:srgbClr val="F3F3F3"/>
              </a:solidFill>
              <a:latin typeface="Roboto"/>
              <a:ea typeface="Roboto"/>
              <a:cs typeface="Roboto"/>
              <a:sym typeface="Roboto"/>
            </a:endParaRPr>
          </a:p>
        </p:txBody>
      </p:sp>
      <p:sp>
        <p:nvSpPr>
          <p:cNvPr id="183" name="Google Shape;183;p35"/>
          <p:cNvSpPr txBox="1"/>
          <p:nvPr/>
        </p:nvSpPr>
        <p:spPr>
          <a:xfrm>
            <a:off x="7034467" y="1578096"/>
            <a:ext cx="10554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a:solidFill>
                  <a:srgbClr val="F3F3F3"/>
                </a:solidFill>
                <a:latin typeface="Roboto Condensed"/>
                <a:ea typeface="Roboto Condensed"/>
                <a:cs typeface="Roboto Condensed"/>
                <a:sym typeface="Roboto Condensed"/>
              </a:rPr>
              <a:t>Q2.</a:t>
            </a:r>
            <a:endParaRPr b="1">
              <a:solidFill>
                <a:srgbClr val="F3F3F3"/>
              </a:solidFill>
              <a:latin typeface="Roboto Condensed"/>
              <a:ea typeface="Roboto Condensed"/>
              <a:cs typeface="Roboto Condensed"/>
              <a:sym typeface="Roboto Condensed"/>
            </a:endParaRPr>
          </a:p>
        </p:txBody>
      </p:sp>
      <p:sp>
        <p:nvSpPr>
          <p:cNvPr id="184" name="Google Shape;184;p35"/>
          <p:cNvSpPr txBox="1"/>
          <p:nvPr/>
        </p:nvSpPr>
        <p:spPr>
          <a:xfrm>
            <a:off x="244104" y="3542052"/>
            <a:ext cx="1251000" cy="27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s">
                <a:solidFill>
                  <a:srgbClr val="434343"/>
                </a:solidFill>
                <a:latin typeface="Roboto Condensed"/>
                <a:ea typeface="Roboto Condensed"/>
                <a:cs typeface="Roboto Condensed"/>
                <a:sym typeface="Roboto Condensed"/>
              </a:rPr>
              <a:t>Q3.</a:t>
            </a:r>
            <a:endParaRPr b="1">
              <a:solidFill>
                <a:srgbClr val="434343"/>
              </a:solidFill>
              <a:latin typeface="Roboto Condensed"/>
              <a:ea typeface="Roboto Condensed"/>
              <a:cs typeface="Roboto Condensed"/>
              <a:sym typeface="Roboto Condensed"/>
            </a:endParaRPr>
          </a:p>
        </p:txBody>
      </p:sp>
      <p:sp>
        <p:nvSpPr>
          <p:cNvPr id="185" name="Google Shape;185;p35"/>
          <p:cNvSpPr txBox="1"/>
          <p:nvPr/>
        </p:nvSpPr>
        <p:spPr>
          <a:xfrm>
            <a:off x="2466323" y="1569829"/>
            <a:ext cx="859200" cy="33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s">
                <a:solidFill>
                  <a:srgbClr val="434343"/>
                </a:solidFill>
                <a:latin typeface="Roboto Condensed"/>
                <a:ea typeface="Roboto Condensed"/>
                <a:cs typeface="Roboto Condensed"/>
                <a:sym typeface="Roboto Condensed"/>
              </a:rPr>
              <a:t>Q1.</a:t>
            </a:r>
            <a:endParaRPr b="1">
              <a:solidFill>
                <a:srgbClr val="434343"/>
              </a:solidFill>
              <a:latin typeface="Roboto Condensed"/>
              <a:ea typeface="Roboto Condensed"/>
              <a:cs typeface="Roboto Condensed"/>
              <a:sym typeface="Roboto Condensed"/>
            </a:endParaRPr>
          </a:p>
        </p:txBody>
      </p:sp>
      <p:sp>
        <p:nvSpPr>
          <p:cNvPr id="186" name="Google Shape;186;p35"/>
          <p:cNvSpPr txBox="1"/>
          <p:nvPr/>
        </p:nvSpPr>
        <p:spPr>
          <a:xfrm>
            <a:off x="4839210" y="3518787"/>
            <a:ext cx="1470000" cy="33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s">
                <a:solidFill>
                  <a:srgbClr val="434343"/>
                </a:solidFill>
                <a:latin typeface="Roboto Condensed"/>
                <a:ea typeface="Roboto Condensed"/>
                <a:cs typeface="Roboto Condensed"/>
                <a:sym typeface="Roboto Condensed"/>
              </a:rPr>
              <a:t>Q5.</a:t>
            </a:r>
            <a:endParaRPr b="1">
              <a:solidFill>
                <a:srgbClr val="434343"/>
              </a:solidFill>
              <a:latin typeface="Roboto Condensed"/>
              <a:ea typeface="Roboto Condensed"/>
              <a:cs typeface="Roboto Condensed"/>
              <a:sym typeface="Roboto Condensed"/>
            </a:endParaRPr>
          </a:p>
        </p:txBody>
      </p:sp>
      <p:sp>
        <p:nvSpPr>
          <p:cNvPr id="187" name="Google Shape;187;p35"/>
          <p:cNvSpPr txBox="1"/>
          <p:nvPr/>
        </p:nvSpPr>
        <p:spPr>
          <a:xfrm>
            <a:off x="2534348" y="3519132"/>
            <a:ext cx="1096800" cy="33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s">
                <a:solidFill>
                  <a:srgbClr val="F3F3F3"/>
                </a:solidFill>
                <a:latin typeface="Roboto Condensed"/>
                <a:ea typeface="Roboto Condensed"/>
                <a:cs typeface="Roboto Condensed"/>
                <a:sym typeface="Roboto Condensed"/>
              </a:rPr>
              <a:t>Q4.</a:t>
            </a:r>
            <a:endParaRPr b="1">
              <a:solidFill>
                <a:srgbClr val="F3F3F3"/>
              </a:solidFill>
              <a:latin typeface="Roboto Condensed"/>
              <a:ea typeface="Roboto Condensed"/>
              <a:cs typeface="Roboto Condensed"/>
              <a:sym typeface="Roboto Condensed"/>
            </a:endParaRPr>
          </a:p>
        </p:txBody>
      </p:sp>
      <p:pic>
        <p:nvPicPr>
          <p:cNvPr id="188" name="Google Shape;188;p35"/>
          <p:cNvPicPr preferRelativeResize="0"/>
          <p:nvPr/>
        </p:nvPicPr>
        <p:blipFill rotWithShape="1">
          <a:blip r:embed="rId4">
            <a:alphaModFix/>
          </a:blip>
          <a:srcRect b="0" l="16303" r="16297" t="0"/>
          <a:stretch/>
        </p:blipFill>
        <p:spPr>
          <a:xfrm>
            <a:off x="4513300" y="1266075"/>
            <a:ext cx="2343622" cy="1954853"/>
          </a:xfrm>
          <a:prstGeom prst="rect">
            <a:avLst/>
          </a:prstGeom>
          <a:noFill/>
          <a:ln>
            <a:noFill/>
          </a:ln>
        </p:spPr>
      </p:pic>
      <p:pic>
        <p:nvPicPr>
          <p:cNvPr id="189" name="Google Shape;189;p35"/>
          <p:cNvPicPr preferRelativeResize="0"/>
          <p:nvPr/>
        </p:nvPicPr>
        <p:blipFill rotWithShape="1">
          <a:blip r:embed="rId5">
            <a:alphaModFix/>
          </a:blip>
          <a:srcRect b="0" l="17122" r="17122" t="0"/>
          <a:stretch/>
        </p:blipFill>
        <p:spPr>
          <a:xfrm>
            <a:off x="0" y="1256463"/>
            <a:ext cx="2285184" cy="19548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p:nvPr/>
        </p:nvSpPr>
        <p:spPr>
          <a:xfrm>
            <a:off x="6813375" y="1266075"/>
            <a:ext cx="2285700" cy="3874200"/>
          </a:xfrm>
          <a:prstGeom prst="rect">
            <a:avLst/>
          </a:prstGeom>
          <a:solidFill>
            <a:srgbClr val="1351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5" name="Google Shape;195;p36"/>
          <p:cNvSpPr/>
          <p:nvPr/>
        </p:nvSpPr>
        <p:spPr>
          <a:xfrm>
            <a:off x="2285614" y="1264149"/>
            <a:ext cx="2285700" cy="1939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6"/>
          <p:cNvSpPr txBox="1"/>
          <p:nvPr>
            <p:ph type="title"/>
          </p:nvPr>
        </p:nvSpPr>
        <p:spPr>
          <a:xfrm>
            <a:off x="1048350" y="4481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Discussion Questions</a:t>
            </a:r>
            <a:endParaRPr b="0"/>
          </a:p>
        </p:txBody>
      </p:sp>
      <p:sp>
        <p:nvSpPr>
          <p:cNvPr id="197" name="Google Shape;197;p36"/>
          <p:cNvSpPr/>
          <p:nvPr/>
        </p:nvSpPr>
        <p:spPr>
          <a:xfrm>
            <a:off x="0" y="1266073"/>
            <a:ext cx="2285700" cy="3874200"/>
          </a:xfrm>
          <a:prstGeom prst="rect">
            <a:avLst/>
          </a:prstGeom>
          <a:solidFill>
            <a:srgbClr val="79D8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6"/>
          <p:cNvSpPr txBox="1"/>
          <p:nvPr/>
        </p:nvSpPr>
        <p:spPr>
          <a:xfrm>
            <a:off x="7034475" y="1906451"/>
            <a:ext cx="1843500" cy="283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solidFill>
                  <a:srgbClr val="F3F3F3"/>
                </a:solidFill>
                <a:latin typeface="Roboto"/>
                <a:ea typeface="Roboto"/>
                <a:cs typeface="Roboto"/>
                <a:sym typeface="Roboto"/>
              </a:rPr>
              <a:t>If all buildings are made from wood, usually pine, it would mean that large parts of the countryside will be planted by a monoculture of trees.</a:t>
            </a:r>
            <a:endParaRPr sz="1200">
              <a:solidFill>
                <a:srgbClr val="F3F3F3"/>
              </a:solidFill>
              <a:latin typeface="Roboto"/>
              <a:ea typeface="Roboto"/>
              <a:cs typeface="Roboto"/>
              <a:sym typeface="Roboto"/>
            </a:endParaRPr>
          </a:p>
          <a:p>
            <a:pPr indent="0" lvl="0" marL="0" rtl="0" algn="l">
              <a:spcBef>
                <a:spcPts val="0"/>
              </a:spcBef>
              <a:spcAft>
                <a:spcPts val="0"/>
              </a:spcAft>
              <a:buNone/>
            </a:pPr>
            <a:r>
              <a:t/>
            </a:r>
            <a:endParaRPr sz="1200">
              <a:solidFill>
                <a:srgbClr val="F3F3F3"/>
              </a:solidFill>
              <a:latin typeface="Roboto"/>
              <a:ea typeface="Roboto"/>
              <a:cs typeface="Roboto"/>
              <a:sym typeface="Roboto"/>
            </a:endParaRPr>
          </a:p>
          <a:p>
            <a:pPr indent="0" lvl="0" marL="0" rtl="0" algn="l">
              <a:spcBef>
                <a:spcPts val="0"/>
              </a:spcBef>
              <a:spcAft>
                <a:spcPts val="0"/>
              </a:spcAft>
              <a:buNone/>
            </a:pPr>
            <a:r>
              <a:rPr lang="es" sz="1200">
                <a:solidFill>
                  <a:srgbClr val="F3F3F3"/>
                </a:solidFill>
                <a:latin typeface="Roboto"/>
                <a:ea typeface="Roboto"/>
                <a:cs typeface="Roboto"/>
                <a:sym typeface="Roboto"/>
              </a:rPr>
              <a:t>Does this sound like a</a:t>
            </a:r>
            <a:endParaRPr sz="1200">
              <a:solidFill>
                <a:srgbClr val="F3F3F3"/>
              </a:solidFill>
              <a:latin typeface="Roboto"/>
              <a:ea typeface="Roboto"/>
              <a:cs typeface="Roboto"/>
              <a:sym typeface="Roboto"/>
            </a:endParaRPr>
          </a:p>
          <a:p>
            <a:pPr indent="0" lvl="0" marL="0" rtl="0" algn="l">
              <a:spcBef>
                <a:spcPts val="0"/>
              </a:spcBef>
              <a:spcAft>
                <a:spcPts val="0"/>
              </a:spcAft>
              <a:buNone/>
            </a:pPr>
            <a:r>
              <a:rPr lang="es" sz="1200">
                <a:solidFill>
                  <a:srgbClr val="F3F3F3"/>
                </a:solidFill>
                <a:latin typeface="Roboto"/>
                <a:ea typeface="Roboto"/>
                <a:cs typeface="Roboto"/>
                <a:sym typeface="Roboto"/>
              </a:rPr>
              <a:t>sustainable solution?</a:t>
            </a:r>
            <a:endParaRPr sz="1200">
              <a:solidFill>
                <a:srgbClr val="F3F3F3"/>
              </a:solidFill>
              <a:latin typeface="Roboto"/>
              <a:ea typeface="Roboto"/>
              <a:cs typeface="Roboto"/>
              <a:sym typeface="Roboto"/>
            </a:endParaRPr>
          </a:p>
        </p:txBody>
      </p:sp>
      <p:sp>
        <p:nvSpPr>
          <p:cNvPr id="199" name="Google Shape;199;p36"/>
          <p:cNvSpPr txBox="1"/>
          <p:nvPr/>
        </p:nvSpPr>
        <p:spPr>
          <a:xfrm>
            <a:off x="229200" y="1944169"/>
            <a:ext cx="1843500" cy="27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latin typeface="Roboto"/>
                <a:ea typeface="Roboto"/>
                <a:cs typeface="Roboto"/>
                <a:sym typeface="Roboto"/>
              </a:rPr>
              <a:t>Environmentally speaking, how much carbon goes up in producing 1 tonne of steel and how much carbon is absorbed by 1 cubic metre of pine?</a:t>
            </a:r>
            <a:endParaRPr sz="1200">
              <a:latin typeface="Roboto"/>
              <a:ea typeface="Roboto"/>
              <a:cs typeface="Roboto"/>
              <a:sym typeface="Roboto"/>
            </a:endParaRPr>
          </a:p>
          <a:p>
            <a:pPr indent="0" lvl="0" marL="0" rtl="0" algn="l">
              <a:spcBef>
                <a:spcPts val="200"/>
              </a:spcBef>
              <a:spcAft>
                <a:spcPts val="0"/>
              </a:spcAft>
              <a:buNone/>
            </a:pPr>
            <a:r>
              <a:t/>
            </a:r>
            <a:endParaRPr sz="1200">
              <a:latin typeface="Roboto"/>
              <a:ea typeface="Roboto"/>
              <a:cs typeface="Roboto"/>
              <a:sym typeface="Roboto"/>
            </a:endParaRPr>
          </a:p>
          <a:p>
            <a:pPr indent="0" lvl="0" marL="0" rtl="0" algn="l">
              <a:spcBef>
                <a:spcPts val="200"/>
              </a:spcBef>
              <a:spcAft>
                <a:spcPts val="200"/>
              </a:spcAft>
              <a:buNone/>
            </a:pPr>
            <a:r>
              <a:rPr lang="es" sz="1200">
                <a:latin typeface="Roboto"/>
                <a:ea typeface="Roboto"/>
                <a:cs typeface="Roboto"/>
                <a:sym typeface="Roboto"/>
              </a:rPr>
              <a:t>You can use external resources to help you discuss this question. </a:t>
            </a:r>
            <a:endParaRPr>
              <a:latin typeface="Roboto"/>
              <a:ea typeface="Roboto"/>
              <a:cs typeface="Roboto"/>
              <a:sym typeface="Roboto"/>
            </a:endParaRPr>
          </a:p>
        </p:txBody>
      </p:sp>
      <p:sp>
        <p:nvSpPr>
          <p:cNvPr id="200" name="Google Shape;200;p36"/>
          <p:cNvSpPr txBox="1"/>
          <p:nvPr/>
        </p:nvSpPr>
        <p:spPr>
          <a:xfrm>
            <a:off x="2493499" y="3747475"/>
            <a:ext cx="4269900" cy="99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999999"/>
                </a:solidFill>
                <a:latin typeface="Roboto"/>
                <a:ea typeface="Roboto"/>
                <a:cs typeface="Roboto"/>
                <a:sym typeface="Roboto"/>
              </a:rPr>
              <a:t>Chile has 1.3 million hectares of radiata pine plantations, out of an approximate world total of 3.7 million hectares, which represents 35%. Then, how is it possible that Santiago ranks as one of the most polluted cities in the world frequently confronting air-quality alerts and pollution emergencies?</a:t>
            </a:r>
            <a:endParaRPr sz="1200">
              <a:solidFill>
                <a:srgbClr val="999999"/>
              </a:solidFill>
              <a:latin typeface="Roboto"/>
              <a:ea typeface="Roboto"/>
              <a:cs typeface="Roboto"/>
              <a:sym typeface="Roboto"/>
            </a:endParaRPr>
          </a:p>
        </p:txBody>
      </p:sp>
      <p:sp>
        <p:nvSpPr>
          <p:cNvPr id="201" name="Google Shape;201;p36"/>
          <p:cNvSpPr txBox="1"/>
          <p:nvPr/>
        </p:nvSpPr>
        <p:spPr>
          <a:xfrm>
            <a:off x="7034467" y="1578096"/>
            <a:ext cx="1055400" cy="30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a:solidFill>
                  <a:srgbClr val="F3F3F3"/>
                </a:solidFill>
                <a:latin typeface="Roboto Condensed"/>
                <a:ea typeface="Roboto Condensed"/>
                <a:cs typeface="Roboto Condensed"/>
                <a:sym typeface="Roboto Condensed"/>
              </a:rPr>
              <a:t>Q8.</a:t>
            </a:r>
            <a:endParaRPr b="1">
              <a:solidFill>
                <a:srgbClr val="F3F3F3"/>
              </a:solidFill>
              <a:latin typeface="Roboto Condensed"/>
              <a:ea typeface="Roboto Condensed"/>
              <a:cs typeface="Roboto Condensed"/>
              <a:sym typeface="Roboto Condensed"/>
            </a:endParaRPr>
          </a:p>
        </p:txBody>
      </p:sp>
      <p:sp>
        <p:nvSpPr>
          <p:cNvPr id="202" name="Google Shape;202;p36"/>
          <p:cNvSpPr txBox="1"/>
          <p:nvPr/>
        </p:nvSpPr>
        <p:spPr>
          <a:xfrm>
            <a:off x="229191" y="1633764"/>
            <a:ext cx="1251000" cy="27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s">
                <a:solidFill>
                  <a:srgbClr val="434343"/>
                </a:solidFill>
                <a:latin typeface="Roboto Condensed"/>
                <a:ea typeface="Roboto Condensed"/>
                <a:cs typeface="Roboto Condensed"/>
                <a:sym typeface="Roboto Condensed"/>
              </a:rPr>
              <a:t>Q6.</a:t>
            </a:r>
            <a:endParaRPr b="1">
              <a:solidFill>
                <a:srgbClr val="434343"/>
              </a:solidFill>
              <a:latin typeface="Roboto Condensed"/>
              <a:ea typeface="Roboto Condensed"/>
              <a:cs typeface="Roboto Condensed"/>
              <a:sym typeface="Roboto Condensed"/>
            </a:endParaRPr>
          </a:p>
        </p:txBody>
      </p:sp>
      <p:sp>
        <p:nvSpPr>
          <p:cNvPr id="203" name="Google Shape;203;p36"/>
          <p:cNvSpPr txBox="1"/>
          <p:nvPr/>
        </p:nvSpPr>
        <p:spPr>
          <a:xfrm>
            <a:off x="2491400" y="3443550"/>
            <a:ext cx="3486000" cy="33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s">
                <a:solidFill>
                  <a:srgbClr val="434343"/>
                </a:solidFill>
                <a:latin typeface="Roboto Condensed"/>
                <a:ea typeface="Roboto Condensed"/>
                <a:cs typeface="Roboto Condensed"/>
                <a:sym typeface="Roboto Condensed"/>
              </a:rPr>
              <a:t>Q7.</a:t>
            </a:r>
            <a:endParaRPr b="1">
              <a:solidFill>
                <a:srgbClr val="434343"/>
              </a:solidFill>
              <a:latin typeface="Roboto Condensed"/>
              <a:ea typeface="Roboto Condensed"/>
              <a:cs typeface="Roboto Condensed"/>
              <a:sym typeface="Roboto Condensed"/>
            </a:endParaRPr>
          </a:p>
        </p:txBody>
      </p:sp>
      <p:pic>
        <p:nvPicPr>
          <p:cNvPr id="204" name="Google Shape;204;p36"/>
          <p:cNvPicPr preferRelativeResize="0"/>
          <p:nvPr/>
        </p:nvPicPr>
        <p:blipFill rotWithShape="1">
          <a:blip r:embed="rId3">
            <a:alphaModFix/>
          </a:blip>
          <a:srcRect b="24000" l="0" r="0" t="0"/>
          <a:stretch/>
        </p:blipFill>
        <p:spPr>
          <a:xfrm>
            <a:off x="2285700" y="1264200"/>
            <a:ext cx="4572650" cy="1954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8" name="Shape 208"/>
        <p:cNvGrpSpPr/>
        <p:nvPr/>
      </p:nvGrpSpPr>
      <p:grpSpPr>
        <a:xfrm>
          <a:off x="0" y="0"/>
          <a:ext cx="0" cy="0"/>
          <a:chOff x="0" y="0"/>
          <a:chExt cx="0" cy="0"/>
        </a:xfrm>
      </p:grpSpPr>
      <p:sp>
        <p:nvSpPr>
          <p:cNvPr id="209" name="Google Shape;209;p37"/>
          <p:cNvSpPr txBox="1"/>
          <p:nvPr>
            <p:ph idx="1" type="subTitle"/>
          </p:nvPr>
        </p:nvSpPr>
        <p:spPr>
          <a:xfrm>
            <a:off x="857375" y="2061400"/>
            <a:ext cx="7429200" cy="99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Article</a:t>
            </a:r>
            <a:endParaRPr/>
          </a:p>
        </p:txBody>
      </p:sp>
      <p:sp>
        <p:nvSpPr>
          <p:cNvPr id="210" name="Google Shape;210;p37"/>
          <p:cNvSpPr txBox="1"/>
          <p:nvPr>
            <p:ph idx="2" type="subTitle"/>
          </p:nvPr>
        </p:nvSpPr>
        <p:spPr>
          <a:xfrm>
            <a:off x="1360525" y="3015175"/>
            <a:ext cx="6494700" cy="37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Because key words are great for catching your audience’s attention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idx="1" type="body"/>
          </p:nvPr>
        </p:nvSpPr>
        <p:spPr>
          <a:xfrm>
            <a:off x="795175" y="1365600"/>
            <a:ext cx="6088200" cy="28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solidFill>
                  <a:srgbClr val="000000"/>
                </a:solidFill>
              </a:rPr>
              <a:t>Wood is, undoubtedly, the most prevalent construction material for building houses. Wood is an organic, hygroscopic and anisotropic material. Its aesthetic, electrical, acoustic, thermal, mechanical and working properties make it very suitable to use, as it is possible to build a comfortable house using only wooden products. Wooden buildings are becoming increasingly taller and more extensive due to the possibilities inherent in the original raw material. </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s" sz="1500">
                <a:solidFill>
                  <a:srgbClr val="000000"/>
                </a:solidFill>
              </a:rPr>
              <a:t>Key benefits of wood include that it is reasonably lightweight and, unlike steel, it is easy to cut. Particularly, cross-laminated timber (CLT) is easy to process and very stable across dimensions. CLT panels can prefabricated and then transported on to the building site. This means that rooms and semi-finished sections can be pieced together at the construction site, and so speed up building time.</a:t>
            </a:r>
            <a:endParaRPr sz="1500">
              <a:solidFill>
                <a:srgbClr val="000000"/>
              </a:solidFill>
            </a:endParaRPr>
          </a:p>
        </p:txBody>
      </p:sp>
      <p:sp>
        <p:nvSpPr>
          <p:cNvPr id="216" name="Google Shape;216;p38"/>
          <p:cNvSpPr txBox="1"/>
          <p:nvPr>
            <p:ph type="title"/>
          </p:nvPr>
        </p:nvSpPr>
        <p:spPr>
          <a:xfrm>
            <a:off x="795175" y="818225"/>
            <a:ext cx="76383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rPr>
              <a:t>Wooden Skyscrapers could be the future for cities 1/4</a:t>
            </a:r>
            <a:endParaRPr b="1" sz="1700">
              <a:solidFill>
                <a:srgbClr val="79D8B9"/>
              </a:solidFill>
            </a:endParaRPr>
          </a:p>
        </p:txBody>
      </p:sp>
      <p:pic>
        <p:nvPicPr>
          <p:cNvPr id="217" name="Google Shape;217;p38"/>
          <p:cNvPicPr preferRelativeResize="0"/>
          <p:nvPr/>
        </p:nvPicPr>
        <p:blipFill rotWithShape="1">
          <a:blip r:embed="rId3">
            <a:alphaModFix/>
          </a:blip>
          <a:srcRect b="0" l="5563" r="5563" t="0"/>
          <a:stretch/>
        </p:blipFill>
        <p:spPr>
          <a:xfrm>
            <a:off x="7169425" y="867350"/>
            <a:ext cx="1264049" cy="3377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idx="1" type="body"/>
          </p:nvPr>
        </p:nvSpPr>
        <p:spPr>
          <a:xfrm>
            <a:off x="795175" y="1365600"/>
            <a:ext cx="5986800" cy="28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500">
                <a:solidFill>
                  <a:srgbClr val="000000"/>
                </a:solidFill>
              </a:rPr>
              <a:t>But wood has some disadvantages too. The drawbacks of wood construction include susceptibility to fire, water damage, decay, and termites. Concrete and steel structure can last up to 100 years given the right care. Some experts say that wood is also a less environmentally sustainable choice than green building materials, such as composite lumber or recycled steel.</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es" sz="1500">
                <a:solidFill>
                  <a:srgbClr val="000000"/>
                </a:solidFill>
              </a:rPr>
              <a:t>Despite its shortcomings, several wooden skyscraper designs have been designed and built. The tallest is now the 18-story wooden dormitory Brock Commons at the University of British Columbia in Canada. Also, the “Trätoppen”, a 40-story residential building, has been proposed by architect Anders Berensson, to be built in Stockholm, Sweden</a:t>
            </a:r>
            <a:endParaRPr sz="1500">
              <a:solidFill>
                <a:srgbClr val="000000"/>
              </a:solidFill>
            </a:endParaRPr>
          </a:p>
        </p:txBody>
      </p:sp>
      <p:sp>
        <p:nvSpPr>
          <p:cNvPr id="223" name="Google Shape;223;p39"/>
          <p:cNvSpPr txBox="1"/>
          <p:nvPr>
            <p:ph type="title"/>
          </p:nvPr>
        </p:nvSpPr>
        <p:spPr>
          <a:xfrm>
            <a:off x="795175" y="818225"/>
            <a:ext cx="7638300" cy="4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700">
                <a:solidFill>
                  <a:srgbClr val="434343"/>
                </a:solidFill>
              </a:rPr>
              <a:t>Wooden Skyscrapers could be the future for cities 2/4</a:t>
            </a:r>
            <a:endParaRPr b="1" sz="1700">
              <a:solidFill>
                <a:srgbClr val="79D8B9"/>
              </a:solidFill>
            </a:endParaRPr>
          </a:p>
        </p:txBody>
      </p:sp>
      <p:pic>
        <p:nvPicPr>
          <p:cNvPr id="224" name="Google Shape;224;p39"/>
          <p:cNvPicPr preferRelativeResize="0"/>
          <p:nvPr/>
        </p:nvPicPr>
        <p:blipFill rotWithShape="1">
          <a:blip r:embed="rId3">
            <a:alphaModFix/>
          </a:blip>
          <a:srcRect b="0" l="6634" r="67591" t="0"/>
          <a:stretch/>
        </p:blipFill>
        <p:spPr>
          <a:xfrm>
            <a:off x="7169425" y="867350"/>
            <a:ext cx="1264049" cy="3377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reen Botanic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