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Slabo 13px"/>
      <p:regular r:id="rId34"/>
    </p:embeddedFont>
    <p:embeddedFont>
      <p:font typeface="Roboto"/>
      <p:regular r:id="rId35"/>
      <p:bold r:id="rId36"/>
      <p:italic r:id="rId37"/>
      <p:boldItalic r:id="rId38"/>
    </p:embeddedFont>
    <p:embeddedFont>
      <p:font typeface="Alata"/>
      <p:regular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regular.fntdata"/><Relationship Id="rId12" Type="http://schemas.openxmlformats.org/officeDocument/2006/relationships/slide" Target="slides/slide8.xml"/><Relationship Id="rId34" Type="http://schemas.openxmlformats.org/officeDocument/2006/relationships/font" Target="fonts/Slabo13px-regular.fntdata"/><Relationship Id="rId15" Type="http://schemas.openxmlformats.org/officeDocument/2006/relationships/slide" Target="slides/slide11.xml"/><Relationship Id="rId37" Type="http://schemas.openxmlformats.org/officeDocument/2006/relationships/font" Target="fonts/Roboto-italic.fntdata"/><Relationship Id="rId14" Type="http://schemas.openxmlformats.org/officeDocument/2006/relationships/slide" Target="slides/slide10.xml"/><Relationship Id="rId36" Type="http://schemas.openxmlformats.org/officeDocument/2006/relationships/font" Target="fonts/Roboto-bold.fntdata"/><Relationship Id="rId17" Type="http://schemas.openxmlformats.org/officeDocument/2006/relationships/slide" Target="slides/slide13.xml"/><Relationship Id="rId39" Type="http://schemas.openxmlformats.org/officeDocument/2006/relationships/font" Target="fonts/Alata-regular.fntdata"/><Relationship Id="rId16" Type="http://schemas.openxmlformats.org/officeDocument/2006/relationships/slide" Target="slides/slide12.xml"/><Relationship Id="rId38" Type="http://schemas.openxmlformats.org/officeDocument/2006/relationships/font" Target="fonts/Roboto-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976a2ca941_0_8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976a2ca941_0_8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ga222f180b3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5" name="Google Shape;525;ga222f180b3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ga222f180b3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3" name="Google Shape;533;ga222f180b3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a222f180b3_1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a222f180b3_1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ga222f180b3_1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7" name="Google Shape;547;ga222f180b3_1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ga222f180b3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3" name="Google Shape;553;ga222f180b3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ga222f180b3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9" name="Google Shape;559;ga222f180b3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ga222f180b3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6" name="Google Shape;566;ga222f180b3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ga222f180b3_1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3" name="Google Shape;573;ga222f180b3_1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ga222f180b3_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0" name="Google Shape;580;ga222f180b3_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4" name="Shape 584"/>
        <p:cNvGrpSpPr/>
        <p:nvPr/>
      </p:nvGrpSpPr>
      <p:grpSpPr>
        <a:xfrm>
          <a:off x="0" y="0"/>
          <a:ext cx="0" cy="0"/>
          <a:chOff x="0" y="0"/>
          <a:chExt cx="0" cy="0"/>
        </a:xfrm>
      </p:grpSpPr>
      <p:sp>
        <p:nvSpPr>
          <p:cNvPr id="585" name="Google Shape;585;ga222f180b3_1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6" name="Google Shape;586;ga222f180b3_1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470" name="Google Shape;4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1" name="Shape 591"/>
        <p:cNvGrpSpPr/>
        <p:nvPr/>
      </p:nvGrpSpPr>
      <p:grpSpPr>
        <a:xfrm>
          <a:off x="0" y="0"/>
          <a:ext cx="0" cy="0"/>
          <a:chOff x="0" y="0"/>
          <a:chExt cx="0" cy="0"/>
        </a:xfrm>
      </p:grpSpPr>
      <p:sp>
        <p:nvSpPr>
          <p:cNvPr id="592" name="Google Shape;592;ga222f180b3_1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3" name="Google Shape;593;ga222f180b3_1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9" name="Shape 609"/>
        <p:cNvGrpSpPr/>
        <p:nvPr/>
      </p:nvGrpSpPr>
      <p:grpSpPr>
        <a:xfrm>
          <a:off x="0" y="0"/>
          <a:ext cx="0" cy="0"/>
          <a:chOff x="0" y="0"/>
          <a:chExt cx="0" cy="0"/>
        </a:xfrm>
      </p:grpSpPr>
      <p:sp>
        <p:nvSpPr>
          <p:cNvPr id="610" name="Google Shape;610;ga222f180b3_1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1" name="Google Shape;611;ga222f180b3_1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5" name="Shape 615"/>
        <p:cNvGrpSpPr/>
        <p:nvPr/>
      </p:nvGrpSpPr>
      <p:grpSpPr>
        <a:xfrm>
          <a:off x="0" y="0"/>
          <a:ext cx="0" cy="0"/>
          <a:chOff x="0" y="0"/>
          <a:chExt cx="0" cy="0"/>
        </a:xfrm>
      </p:grpSpPr>
      <p:sp>
        <p:nvSpPr>
          <p:cNvPr id="616" name="Google Shape;616;ga222f180b3_1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7" name="Google Shape;617;ga222f180b3_1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2" name="Shape 622"/>
        <p:cNvGrpSpPr/>
        <p:nvPr/>
      </p:nvGrpSpPr>
      <p:grpSpPr>
        <a:xfrm>
          <a:off x="0" y="0"/>
          <a:ext cx="0" cy="0"/>
          <a:chOff x="0" y="0"/>
          <a:chExt cx="0" cy="0"/>
        </a:xfrm>
      </p:grpSpPr>
      <p:sp>
        <p:nvSpPr>
          <p:cNvPr id="623" name="Google Shape;623;ga222f180b3_1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4" name="Google Shape;624;ga222f180b3_1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8" name="Shape 628"/>
        <p:cNvGrpSpPr/>
        <p:nvPr/>
      </p:nvGrpSpPr>
      <p:grpSpPr>
        <a:xfrm>
          <a:off x="0" y="0"/>
          <a:ext cx="0" cy="0"/>
          <a:chOff x="0" y="0"/>
          <a:chExt cx="0" cy="0"/>
        </a:xfrm>
      </p:grpSpPr>
      <p:sp>
        <p:nvSpPr>
          <p:cNvPr id="629" name="Google Shape;629;ga222f180b3_1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0" name="Google Shape;630;ga222f180b3_1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4" name="Shape 634"/>
        <p:cNvGrpSpPr/>
        <p:nvPr/>
      </p:nvGrpSpPr>
      <p:grpSpPr>
        <a:xfrm>
          <a:off x="0" y="0"/>
          <a:ext cx="0" cy="0"/>
          <a:chOff x="0" y="0"/>
          <a:chExt cx="0" cy="0"/>
        </a:xfrm>
      </p:grpSpPr>
      <p:sp>
        <p:nvSpPr>
          <p:cNvPr id="635" name="Google Shape;635;ga222f180b3_1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6" name="Google Shape;636;ga222f180b3_1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0" name="Shape 640"/>
        <p:cNvGrpSpPr/>
        <p:nvPr/>
      </p:nvGrpSpPr>
      <p:grpSpPr>
        <a:xfrm>
          <a:off x="0" y="0"/>
          <a:ext cx="0" cy="0"/>
          <a:chOff x="0" y="0"/>
          <a:chExt cx="0" cy="0"/>
        </a:xfrm>
      </p:grpSpPr>
      <p:sp>
        <p:nvSpPr>
          <p:cNvPr id="641" name="Google Shape;641;ga222f180b3_1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2" name="Google Shape;642;ga222f180b3_1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9" name="Shape 649"/>
        <p:cNvGrpSpPr/>
        <p:nvPr/>
      </p:nvGrpSpPr>
      <p:grpSpPr>
        <a:xfrm>
          <a:off x="0" y="0"/>
          <a:ext cx="0" cy="0"/>
          <a:chOff x="0" y="0"/>
          <a:chExt cx="0" cy="0"/>
        </a:xfrm>
      </p:grpSpPr>
      <p:sp>
        <p:nvSpPr>
          <p:cNvPr id="650" name="Google Shape;650;ga222f180b3_1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1" name="Google Shape;651;ga222f180b3_1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ga222f180b3_1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0" name="Google Shape;660;ga222f180b3_1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ga222f180b3_1_2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5" name="Google Shape;665;ga222f180b3_1_2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a222f180b3_1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a222f180b3_1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g976a2ca941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2" name="Google Shape;482;g976a2ca941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a222f180b3_1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a222f180b3_1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g91ad8cf80c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0" name="Google Shape;500;g91ad8cf80c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ga222f180b3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6" name="Google Shape;506;ga222f180b3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ga222f180b3_1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2" name="Google Shape;512;ga222f180b3_1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ga222f180b3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8" name="Google Shape;518;ga222f180b3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s://slack-redir.net/link?url=https%3A%2F%2Fwww.freepik.com%2F"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
          <p:cNvSpPr txBox="1"/>
          <p:nvPr>
            <p:ph type="ctrTitle"/>
          </p:nvPr>
        </p:nvSpPr>
        <p:spPr>
          <a:xfrm>
            <a:off x="723300" y="917900"/>
            <a:ext cx="4262400" cy="2033400"/>
          </a:xfrm>
          <a:prstGeom prst="rect">
            <a:avLst/>
          </a:prstGeom>
        </p:spPr>
        <p:txBody>
          <a:bodyPr anchorCtr="0" anchor="ctr" bIns="91425" lIns="91425" spcFirstLastPara="1" rIns="91425" wrap="square" tIns="91425">
            <a:noAutofit/>
          </a:bodyPr>
          <a:lstStyle>
            <a:lvl1pPr lvl="0">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723300" y="2924231"/>
            <a:ext cx="4443000" cy="792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p:nvPr/>
        </p:nvSpPr>
        <p:spPr>
          <a:xfrm rot="-1677783">
            <a:off x="6802756" y="-122593"/>
            <a:ext cx="2452024" cy="4480468"/>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8365549">
            <a:off x="6674214" y="2662352"/>
            <a:ext cx="450361" cy="464747"/>
          </a:xfrm>
          <a:custGeom>
            <a:rect b="b" l="l" r="r" t="t"/>
            <a:pathLst>
              <a:path extrusionOk="0" h="13981" w="13549">
                <a:moveTo>
                  <a:pt x="6132" y="0"/>
                </a:moveTo>
                <a:cubicBezTo>
                  <a:pt x="5910" y="0"/>
                  <a:pt x="5685" y="45"/>
                  <a:pt x="5469" y="134"/>
                </a:cubicBezTo>
                <a:cubicBezTo>
                  <a:pt x="5023" y="402"/>
                  <a:pt x="4688" y="826"/>
                  <a:pt x="4532" y="1339"/>
                </a:cubicBezTo>
                <a:cubicBezTo>
                  <a:pt x="4107" y="2544"/>
                  <a:pt x="4107" y="3883"/>
                  <a:pt x="4554" y="5089"/>
                </a:cubicBezTo>
                <a:cubicBezTo>
                  <a:pt x="4598" y="5156"/>
                  <a:pt x="4621" y="5223"/>
                  <a:pt x="4665" y="5289"/>
                </a:cubicBezTo>
                <a:cubicBezTo>
                  <a:pt x="4158" y="5103"/>
                  <a:pt x="3627" y="5011"/>
                  <a:pt x="3090" y="5011"/>
                </a:cubicBezTo>
                <a:cubicBezTo>
                  <a:pt x="2730" y="5011"/>
                  <a:pt x="2368" y="5053"/>
                  <a:pt x="2009" y="5133"/>
                </a:cubicBezTo>
                <a:cubicBezTo>
                  <a:pt x="1005" y="5401"/>
                  <a:pt x="1" y="6338"/>
                  <a:pt x="23" y="7454"/>
                </a:cubicBezTo>
                <a:cubicBezTo>
                  <a:pt x="68" y="8771"/>
                  <a:pt x="1608" y="9195"/>
                  <a:pt x="2657" y="9307"/>
                </a:cubicBezTo>
                <a:cubicBezTo>
                  <a:pt x="2975" y="9355"/>
                  <a:pt x="3293" y="9378"/>
                  <a:pt x="3612" y="9378"/>
                </a:cubicBezTo>
                <a:cubicBezTo>
                  <a:pt x="4030" y="9378"/>
                  <a:pt x="4448" y="9338"/>
                  <a:pt x="4866" y="9262"/>
                </a:cubicBezTo>
                <a:cubicBezTo>
                  <a:pt x="5134" y="9218"/>
                  <a:pt x="5424" y="9128"/>
                  <a:pt x="5692" y="9039"/>
                </a:cubicBezTo>
                <a:lnTo>
                  <a:pt x="5692" y="9039"/>
                </a:lnTo>
                <a:cubicBezTo>
                  <a:pt x="4755" y="10423"/>
                  <a:pt x="4219" y="12432"/>
                  <a:pt x="5558" y="13570"/>
                </a:cubicBezTo>
                <a:cubicBezTo>
                  <a:pt x="5896" y="13848"/>
                  <a:pt x="6283" y="13980"/>
                  <a:pt x="6667" y="13980"/>
                </a:cubicBezTo>
                <a:cubicBezTo>
                  <a:pt x="7145" y="13980"/>
                  <a:pt x="7620" y="13775"/>
                  <a:pt x="7991" y="13391"/>
                </a:cubicBezTo>
                <a:cubicBezTo>
                  <a:pt x="8683" y="12699"/>
                  <a:pt x="9018" y="11673"/>
                  <a:pt x="9107" y="10713"/>
                </a:cubicBezTo>
                <a:cubicBezTo>
                  <a:pt x="9196" y="9798"/>
                  <a:pt x="9018" y="8905"/>
                  <a:pt x="8638" y="8079"/>
                </a:cubicBezTo>
                <a:lnTo>
                  <a:pt x="8638" y="8079"/>
                </a:lnTo>
                <a:cubicBezTo>
                  <a:pt x="9197" y="8290"/>
                  <a:pt x="9783" y="8398"/>
                  <a:pt x="10371" y="8398"/>
                </a:cubicBezTo>
                <a:cubicBezTo>
                  <a:pt x="10839" y="8398"/>
                  <a:pt x="11307" y="8330"/>
                  <a:pt x="11763" y="8191"/>
                </a:cubicBezTo>
                <a:cubicBezTo>
                  <a:pt x="12321" y="8012"/>
                  <a:pt x="12968" y="7745"/>
                  <a:pt x="13258" y="7187"/>
                </a:cubicBezTo>
                <a:cubicBezTo>
                  <a:pt x="13459" y="6785"/>
                  <a:pt x="13548" y="6338"/>
                  <a:pt x="13504" y="5914"/>
                </a:cubicBezTo>
                <a:cubicBezTo>
                  <a:pt x="13310" y="4959"/>
                  <a:pt x="12436" y="4690"/>
                  <a:pt x="11518" y="4690"/>
                </a:cubicBezTo>
                <a:cubicBezTo>
                  <a:pt x="10849" y="4690"/>
                  <a:pt x="10157" y="4832"/>
                  <a:pt x="9687" y="4955"/>
                </a:cubicBezTo>
                <a:cubicBezTo>
                  <a:pt x="9018" y="5111"/>
                  <a:pt x="8370" y="5379"/>
                  <a:pt x="7790" y="5758"/>
                </a:cubicBezTo>
                <a:cubicBezTo>
                  <a:pt x="8058" y="4977"/>
                  <a:pt x="8192" y="4151"/>
                  <a:pt x="8214" y="3325"/>
                </a:cubicBezTo>
                <a:cubicBezTo>
                  <a:pt x="8214" y="2209"/>
                  <a:pt x="8036" y="803"/>
                  <a:pt x="6942" y="223"/>
                </a:cubicBezTo>
                <a:cubicBezTo>
                  <a:pt x="6692" y="73"/>
                  <a:pt x="6414" y="0"/>
                  <a:pt x="613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4339200">
            <a:off x="7086392" y="2893626"/>
            <a:ext cx="1463785" cy="1551776"/>
          </a:xfrm>
          <a:custGeom>
            <a:rect b="b" l="l" r="r" t="t"/>
            <a:pathLst>
              <a:path extrusionOk="0" h="49168" w="46380">
                <a:moveTo>
                  <a:pt x="36484" y="1"/>
                </a:moveTo>
                <a:cubicBezTo>
                  <a:pt x="36117" y="1"/>
                  <a:pt x="35753" y="48"/>
                  <a:pt x="35399" y="154"/>
                </a:cubicBezTo>
                <a:cubicBezTo>
                  <a:pt x="33613" y="690"/>
                  <a:pt x="32944" y="2788"/>
                  <a:pt x="32497" y="4373"/>
                </a:cubicBezTo>
                <a:cubicBezTo>
                  <a:pt x="32006" y="6247"/>
                  <a:pt x="31716" y="8189"/>
                  <a:pt x="31649" y="10109"/>
                </a:cubicBezTo>
                <a:cubicBezTo>
                  <a:pt x="31426" y="13947"/>
                  <a:pt x="31605" y="17965"/>
                  <a:pt x="30355" y="21647"/>
                </a:cubicBezTo>
                <a:cubicBezTo>
                  <a:pt x="30065" y="22518"/>
                  <a:pt x="29618" y="23388"/>
                  <a:pt x="28792" y="23879"/>
                </a:cubicBezTo>
                <a:cubicBezTo>
                  <a:pt x="28421" y="24109"/>
                  <a:pt x="28012" y="24237"/>
                  <a:pt x="27610" y="24237"/>
                </a:cubicBezTo>
                <a:cubicBezTo>
                  <a:pt x="27191" y="24237"/>
                  <a:pt x="26780" y="24098"/>
                  <a:pt x="26427" y="23790"/>
                </a:cubicBezTo>
                <a:cubicBezTo>
                  <a:pt x="25712" y="23165"/>
                  <a:pt x="25400" y="22205"/>
                  <a:pt x="25311" y="21268"/>
                </a:cubicBezTo>
                <a:cubicBezTo>
                  <a:pt x="25221" y="20241"/>
                  <a:pt x="25177" y="19192"/>
                  <a:pt x="25199" y="18143"/>
                </a:cubicBezTo>
                <a:cubicBezTo>
                  <a:pt x="25199" y="16001"/>
                  <a:pt x="25288" y="13836"/>
                  <a:pt x="25467" y="11693"/>
                </a:cubicBezTo>
                <a:cubicBezTo>
                  <a:pt x="25601" y="9975"/>
                  <a:pt x="25735" y="8189"/>
                  <a:pt x="25221" y="6515"/>
                </a:cubicBezTo>
                <a:cubicBezTo>
                  <a:pt x="24594" y="4297"/>
                  <a:pt x="22602" y="2986"/>
                  <a:pt x="20550" y="2986"/>
                </a:cubicBezTo>
                <a:cubicBezTo>
                  <a:pt x="19463" y="2986"/>
                  <a:pt x="18359" y="3354"/>
                  <a:pt x="17432" y="4149"/>
                </a:cubicBezTo>
                <a:cubicBezTo>
                  <a:pt x="14307" y="6783"/>
                  <a:pt x="15066" y="11358"/>
                  <a:pt x="15379" y="14907"/>
                </a:cubicBezTo>
                <a:cubicBezTo>
                  <a:pt x="15580" y="17117"/>
                  <a:pt x="15758" y="19326"/>
                  <a:pt x="15914" y="21536"/>
                </a:cubicBezTo>
                <a:cubicBezTo>
                  <a:pt x="16004" y="22630"/>
                  <a:pt x="16093" y="23723"/>
                  <a:pt x="16138" y="24817"/>
                </a:cubicBezTo>
                <a:cubicBezTo>
                  <a:pt x="16160" y="25687"/>
                  <a:pt x="16115" y="26580"/>
                  <a:pt x="15624" y="27316"/>
                </a:cubicBezTo>
                <a:cubicBezTo>
                  <a:pt x="14973" y="28239"/>
                  <a:pt x="13940" y="28766"/>
                  <a:pt x="12847" y="28766"/>
                </a:cubicBezTo>
                <a:cubicBezTo>
                  <a:pt x="12592" y="28766"/>
                  <a:pt x="12333" y="28737"/>
                  <a:pt x="12075" y="28678"/>
                </a:cubicBezTo>
                <a:cubicBezTo>
                  <a:pt x="10491" y="28254"/>
                  <a:pt x="9687" y="26558"/>
                  <a:pt x="9486" y="25040"/>
                </a:cubicBezTo>
                <a:cubicBezTo>
                  <a:pt x="9241" y="23054"/>
                  <a:pt x="9844" y="21067"/>
                  <a:pt x="10000" y="19081"/>
                </a:cubicBezTo>
                <a:cubicBezTo>
                  <a:pt x="10156" y="17318"/>
                  <a:pt x="9977" y="15331"/>
                  <a:pt x="8728" y="13947"/>
                </a:cubicBezTo>
                <a:cubicBezTo>
                  <a:pt x="7926" y="13036"/>
                  <a:pt x="6959" y="12656"/>
                  <a:pt x="5980" y="12656"/>
                </a:cubicBezTo>
                <a:cubicBezTo>
                  <a:pt x="3962" y="12656"/>
                  <a:pt x="1891" y="14271"/>
                  <a:pt x="1095" y="16179"/>
                </a:cubicBezTo>
                <a:cubicBezTo>
                  <a:pt x="358" y="17987"/>
                  <a:pt x="246" y="19996"/>
                  <a:pt x="112" y="21938"/>
                </a:cubicBezTo>
                <a:cubicBezTo>
                  <a:pt x="1" y="23991"/>
                  <a:pt x="90" y="26044"/>
                  <a:pt x="358" y="28098"/>
                </a:cubicBezTo>
                <a:cubicBezTo>
                  <a:pt x="871" y="31892"/>
                  <a:pt x="2010" y="35708"/>
                  <a:pt x="3974" y="39012"/>
                </a:cubicBezTo>
                <a:cubicBezTo>
                  <a:pt x="7888" y="45623"/>
                  <a:pt x="16073" y="49168"/>
                  <a:pt x="23561" y="49168"/>
                </a:cubicBezTo>
                <a:cubicBezTo>
                  <a:pt x="23631" y="49168"/>
                  <a:pt x="23701" y="49167"/>
                  <a:pt x="23771" y="49167"/>
                </a:cubicBezTo>
                <a:cubicBezTo>
                  <a:pt x="23812" y="49167"/>
                  <a:pt x="23854" y="49167"/>
                  <a:pt x="23896" y="49167"/>
                </a:cubicBezTo>
                <a:cubicBezTo>
                  <a:pt x="27602" y="49167"/>
                  <a:pt x="31239" y="48186"/>
                  <a:pt x="34439" y="46332"/>
                </a:cubicBezTo>
                <a:cubicBezTo>
                  <a:pt x="40331" y="42783"/>
                  <a:pt x="43768" y="36378"/>
                  <a:pt x="45241" y="29839"/>
                </a:cubicBezTo>
                <a:cubicBezTo>
                  <a:pt x="46090" y="26000"/>
                  <a:pt x="46380" y="22049"/>
                  <a:pt x="46090" y="18121"/>
                </a:cubicBezTo>
                <a:cubicBezTo>
                  <a:pt x="45822" y="14014"/>
                  <a:pt x="44929" y="9952"/>
                  <a:pt x="43411" y="6136"/>
                </a:cubicBezTo>
                <a:cubicBezTo>
                  <a:pt x="42719" y="4417"/>
                  <a:pt x="41827" y="2766"/>
                  <a:pt x="40376" y="1560"/>
                </a:cubicBezTo>
                <a:cubicBezTo>
                  <a:pt x="39331" y="710"/>
                  <a:pt x="37892" y="1"/>
                  <a:pt x="36484" y="1"/>
                </a:cubicBezTo>
                <a:close/>
              </a:path>
            </a:pathLst>
          </a:custGeom>
          <a:solidFill>
            <a:srgbClr val="157FC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 name="Google Shape;15;p2"/>
          <p:cNvGrpSpPr/>
          <p:nvPr/>
        </p:nvGrpSpPr>
        <p:grpSpPr>
          <a:xfrm>
            <a:off x="5054900" y="3982006"/>
            <a:ext cx="1750935" cy="601394"/>
            <a:chOff x="1056100" y="4301525"/>
            <a:chExt cx="1309600" cy="449775"/>
          </a:xfrm>
        </p:grpSpPr>
        <p:sp>
          <p:nvSpPr>
            <p:cNvPr id="16" name="Google Shape;16;p2"/>
            <p:cNvSpPr/>
            <p:nvPr/>
          </p:nvSpPr>
          <p:spPr>
            <a:xfrm>
              <a:off x="1056100" y="4301525"/>
              <a:ext cx="1309600" cy="224400"/>
            </a:xfrm>
            <a:custGeom>
              <a:rect b="b" l="l" r="r" t="t"/>
              <a:pathLst>
                <a:path extrusionOk="0" h="8976" w="52384">
                  <a:moveTo>
                    <a:pt x="26627" y="1"/>
                  </a:moveTo>
                  <a:cubicBezTo>
                    <a:pt x="26108" y="1"/>
                    <a:pt x="25586" y="67"/>
                    <a:pt x="25087" y="194"/>
                  </a:cubicBezTo>
                  <a:cubicBezTo>
                    <a:pt x="23503" y="596"/>
                    <a:pt x="22096" y="1533"/>
                    <a:pt x="20869" y="2627"/>
                  </a:cubicBezTo>
                  <a:cubicBezTo>
                    <a:pt x="19887" y="3475"/>
                    <a:pt x="18949" y="4457"/>
                    <a:pt x="17722" y="4859"/>
                  </a:cubicBezTo>
                  <a:cubicBezTo>
                    <a:pt x="17297" y="4994"/>
                    <a:pt x="16865" y="5052"/>
                    <a:pt x="16431" y="5052"/>
                  </a:cubicBezTo>
                  <a:cubicBezTo>
                    <a:pt x="14926" y="5052"/>
                    <a:pt x="13389" y="4346"/>
                    <a:pt x="11986" y="3653"/>
                  </a:cubicBezTo>
                  <a:cubicBezTo>
                    <a:pt x="10538" y="2921"/>
                    <a:pt x="9057" y="2309"/>
                    <a:pt x="7528" y="2309"/>
                  </a:cubicBezTo>
                  <a:cubicBezTo>
                    <a:pt x="6866" y="2309"/>
                    <a:pt x="6195" y="2424"/>
                    <a:pt x="5513" y="2694"/>
                  </a:cubicBezTo>
                  <a:cubicBezTo>
                    <a:pt x="3393" y="3542"/>
                    <a:pt x="1563" y="4926"/>
                    <a:pt x="447" y="6957"/>
                  </a:cubicBezTo>
                  <a:cubicBezTo>
                    <a:pt x="201" y="7403"/>
                    <a:pt x="1" y="7983"/>
                    <a:pt x="291" y="8407"/>
                  </a:cubicBezTo>
                  <a:cubicBezTo>
                    <a:pt x="464" y="8657"/>
                    <a:pt x="749" y="8753"/>
                    <a:pt x="1059" y="8753"/>
                  </a:cubicBezTo>
                  <a:cubicBezTo>
                    <a:pt x="1388" y="8753"/>
                    <a:pt x="1745" y="8646"/>
                    <a:pt x="2032" y="8497"/>
                  </a:cubicBezTo>
                  <a:cubicBezTo>
                    <a:pt x="4054" y="7485"/>
                    <a:pt x="5708" y="5370"/>
                    <a:pt x="7954" y="5370"/>
                  </a:cubicBezTo>
                  <a:cubicBezTo>
                    <a:pt x="7988" y="5370"/>
                    <a:pt x="8023" y="5371"/>
                    <a:pt x="8058" y="5372"/>
                  </a:cubicBezTo>
                  <a:cubicBezTo>
                    <a:pt x="9732" y="5417"/>
                    <a:pt x="11093" y="6644"/>
                    <a:pt x="12522" y="7537"/>
                  </a:cubicBezTo>
                  <a:cubicBezTo>
                    <a:pt x="13968" y="8428"/>
                    <a:pt x="15707" y="8976"/>
                    <a:pt x="17400" y="8976"/>
                  </a:cubicBezTo>
                  <a:cubicBezTo>
                    <a:pt x="18631" y="8976"/>
                    <a:pt x="19838" y="8686"/>
                    <a:pt x="20891" y="8028"/>
                  </a:cubicBezTo>
                  <a:cubicBezTo>
                    <a:pt x="21962" y="7358"/>
                    <a:pt x="22788" y="6354"/>
                    <a:pt x="23770" y="5528"/>
                  </a:cubicBezTo>
                  <a:cubicBezTo>
                    <a:pt x="24624" y="4773"/>
                    <a:pt x="25708" y="4160"/>
                    <a:pt x="26818" y="4160"/>
                  </a:cubicBezTo>
                  <a:cubicBezTo>
                    <a:pt x="26955" y="4160"/>
                    <a:pt x="27092" y="4169"/>
                    <a:pt x="27230" y="4189"/>
                  </a:cubicBezTo>
                  <a:cubicBezTo>
                    <a:pt x="28859" y="4412"/>
                    <a:pt x="29953" y="5908"/>
                    <a:pt x="31225" y="6979"/>
                  </a:cubicBezTo>
                  <a:cubicBezTo>
                    <a:pt x="32353" y="7922"/>
                    <a:pt x="33803" y="8559"/>
                    <a:pt x="35257" y="8559"/>
                  </a:cubicBezTo>
                  <a:cubicBezTo>
                    <a:pt x="35558" y="8559"/>
                    <a:pt x="35859" y="8532"/>
                    <a:pt x="36157" y="8474"/>
                  </a:cubicBezTo>
                  <a:cubicBezTo>
                    <a:pt x="38903" y="7961"/>
                    <a:pt x="40822" y="5104"/>
                    <a:pt x="43590" y="4747"/>
                  </a:cubicBezTo>
                  <a:cubicBezTo>
                    <a:pt x="43803" y="4718"/>
                    <a:pt x="44015" y="4705"/>
                    <a:pt x="44226" y="4705"/>
                  </a:cubicBezTo>
                  <a:cubicBezTo>
                    <a:pt x="46635" y="4705"/>
                    <a:pt x="48870" y="6441"/>
                    <a:pt x="51312" y="6666"/>
                  </a:cubicBezTo>
                  <a:cubicBezTo>
                    <a:pt x="51375" y="6678"/>
                    <a:pt x="51439" y="6683"/>
                    <a:pt x="51502" y="6683"/>
                  </a:cubicBezTo>
                  <a:cubicBezTo>
                    <a:pt x="51683" y="6683"/>
                    <a:pt x="51861" y="6638"/>
                    <a:pt x="52026" y="6555"/>
                  </a:cubicBezTo>
                  <a:cubicBezTo>
                    <a:pt x="52249" y="6332"/>
                    <a:pt x="52383" y="6019"/>
                    <a:pt x="52339" y="5707"/>
                  </a:cubicBezTo>
                  <a:cubicBezTo>
                    <a:pt x="52294" y="4814"/>
                    <a:pt x="51691" y="4010"/>
                    <a:pt x="50977" y="3475"/>
                  </a:cubicBezTo>
                  <a:cubicBezTo>
                    <a:pt x="50218" y="2984"/>
                    <a:pt x="49393" y="2604"/>
                    <a:pt x="48522" y="2359"/>
                  </a:cubicBezTo>
                  <a:cubicBezTo>
                    <a:pt x="47216" y="1904"/>
                    <a:pt x="45875" y="1466"/>
                    <a:pt x="44499" y="1466"/>
                  </a:cubicBezTo>
                  <a:cubicBezTo>
                    <a:pt x="44323" y="1466"/>
                    <a:pt x="44146" y="1473"/>
                    <a:pt x="43969" y="1488"/>
                  </a:cubicBezTo>
                  <a:cubicBezTo>
                    <a:pt x="41960" y="1645"/>
                    <a:pt x="40219" y="2850"/>
                    <a:pt x="38412" y="3743"/>
                  </a:cubicBezTo>
                  <a:cubicBezTo>
                    <a:pt x="37313" y="4285"/>
                    <a:pt x="36050" y="4704"/>
                    <a:pt x="34853" y="4704"/>
                  </a:cubicBezTo>
                  <a:cubicBezTo>
                    <a:pt x="34079" y="4704"/>
                    <a:pt x="33333" y="4529"/>
                    <a:pt x="32676" y="4100"/>
                  </a:cubicBezTo>
                  <a:cubicBezTo>
                    <a:pt x="31470" y="3341"/>
                    <a:pt x="30845" y="1912"/>
                    <a:pt x="29752" y="1020"/>
                  </a:cubicBezTo>
                  <a:cubicBezTo>
                    <a:pt x="28880" y="316"/>
                    <a:pt x="27757" y="1"/>
                    <a:pt x="266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1056100" y="4526525"/>
              <a:ext cx="1309600" cy="224775"/>
            </a:xfrm>
            <a:custGeom>
              <a:rect b="b" l="l" r="r" t="t"/>
              <a:pathLst>
                <a:path extrusionOk="0" h="8991" w="52384">
                  <a:moveTo>
                    <a:pt x="26592" y="0"/>
                  </a:moveTo>
                  <a:cubicBezTo>
                    <a:pt x="26084" y="0"/>
                    <a:pt x="25575" y="65"/>
                    <a:pt x="25087" y="188"/>
                  </a:cubicBezTo>
                  <a:cubicBezTo>
                    <a:pt x="23503" y="590"/>
                    <a:pt x="22096" y="1550"/>
                    <a:pt x="20869" y="2621"/>
                  </a:cubicBezTo>
                  <a:cubicBezTo>
                    <a:pt x="19887" y="3469"/>
                    <a:pt x="18949" y="4451"/>
                    <a:pt x="17722" y="4853"/>
                  </a:cubicBezTo>
                  <a:cubicBezTo>
                    <a:pt x="17292" y="4995"/>
                    <a:pt x="16856" y="5056"/>
                    <a:pt x="16417" y="5056"/>
                  </a:cubicBezTo>
                  <a:cubicBezTo>
                    <a:pt x="14917" y="5056"/>
                    <a:pt x="13385" y="4339"/>
                    <a:pt x="11986" y="3648"/>
                  </a:cubicBezTo>
                  <a:cubicBezTo>
                    <a:pt x="10531" y="2928"/>
                    <a:pt x="9044" y="2308"/>
                    <a:pt x="7509" y="2308"/>
                  </a:cubicBezTo>
                  <a:cubicBezTo>
                    <a:pt x="6853" y="2308"/>
                    <a:pt x="6188" y="2421"/>
                    <a:pt x="5513" y="2688"/>
                  </a:cubicBezTo>
                  <a:cubicBezTo>
                    <a:pt x="3393" y="3536"/>
                    <a:pt x="1563" y="4942"/>
                    <a:pt x="447" y="6951"/>
                  </a:cubicBezTo>
                  <a:cubicBezTo>
                    <a:pt x="201" y="7420"/>
                    <a:pt x="1" y="7978"/>
                    <a:pt x="291" y="8402"/>
                  </a:cubicBezTo>
                  <a:cubicBezTo>
                    <a:pt x="462" y="8659"/>
                    <a:pt x="742" y="8757"/>
                    <a:pt x="1047" y="8757"/>
                  </a:cubicBezTo>
                  <a:cubicBezTo>
                    <a:pt x="1379" y="8757"/>
                    <a:pt x="1741" y="8642"/>
                    <a:pt x="2032" y="8491"/>
                  </a:cubicBezTo>
                  <a:cubicBezTo>
                    <a:pt x="4064" y="7475"/>
                    <a:pt x="5724" y="5366"/>
                    <a:pt x="7987" y="5366"/>
                  </a:cubicBezTo>
                  <a:cubicBezTo>
                    <a:pt x="8011" y="5366"/>
                    <a:pt x="8034" y="5366"/>
                    <a:pt x="8058" y="5366"/>
                  </a:cubicBezTo>
                  <a:cubicBezTo>
                    <a:pt x="9732" y="5411"/>
                    <a:pt x="11093" y="6661"/>
                    <a:pt x="12522" y="7531"/>
                  </a:cubicBezTo>
                  <a:cubicBezTo>
                    <a:pt x="13971" y="8438"/>
                    <a:pt x="15714" y="8991"/>
                    <a:pt x="17410" y="8991"/>
                  </a:cubicBezTo>
                  <a:cubicBezTo>
                    <a:pt x="18638" y="8991"/>
                    <a:pt x="19841" y="8701"/>
                    <a:pt x="20891" y="8045"/>
                  </a:cubicBezTo>
                  <a:cubicBezTo>
                    <a:pt x="21962" y="7353"/>
                    <a:pt x="22788" y="6371"/>
                    <a:pt x="23770" y="5523"/>
                  </a:cubicBezTo>
                  <a:cubicBezTo>
                    <a:pt x="24635" y="4778"/>
                    <a:pt x="25736" y="4161"/>
                    <a:pt x="26861" y="4161"/>
                  </a:cubicBezTo>
                  <a:cubicBezTo>
                    <a:pt x="26983" y="4161"/>
                    <a:pt x="27107" y="4168"/>
                    <a:pt x="27230" y="4183"/>
                  </a:cubicBezTo>
                  <a:cubicBezTo>
                    <a:pt x="28859" y="4407"/>
                    <a:pt x="29953" y="5902"/>
                    <a:pt x="31225" y="6973"/>
                  </a:cubicBezTo>
                  <a:cubicBezTo>
                    <a:pt x="32365" y="7926"/>
                    <a:pt x="33833" y="8566"/>
                    <a:pt x="35302" y="8566"/>
                  </a:cubicBezTo>
                  <a:cubicBezTo>
                    <a:pt x="35588" y="8566"/>
                    <a:pt x="35874" y="8542"/>
                    <a:pt x="36157" y="8491"/>
                  </a:cubicBezTo>
                  <a:cubicBezTo>
                    <a:pt x="38903" y="7955"/>
                    <a:pt x="40822" y="5121"/>
                    <a:pt x="43590" y="4741"/>
                  </a:cubicBezTo>
                  <a:cubicBezTo>
                    <a:pt x="43803" y="4713"/>
                    <a:pt x="44015" y="4699"/>
                    <a:pt x="44226" y="4699"/>
                  </a:cubicBezTo>
                  <a:cubicBezTo>
                    <a:pt x="46635" y="4699"/>
                    <a:pt x="48870" y="6435"/>
                    <a:pt x="51312" y="6661"/>
                  </a:cubicBezTo>
                  <a:cubicBezTo>
                    <a:pt x="51375" y="6672"/>
                    <a:pt x="51439" y="6678"/>
                    <a:pt x="51502" y="6678"/>
                  </a:cubicBezTo>
                  <a:cubicBezTo>
                    <a:pt x="51683" y="6678"/>
                    <a:pt x="51861" y="6632"/>
                    <a:pt x="52026" y="6549"/>
                  </a:cubicBezTo>
                  <a:cubicBezTo>
                    <a:pt x="52249" y="6348"/>
                    <a:pt x="52383" y="6036"/>
                    <a:pt x="52339" y="5723"/>
                  </a:cubicBezTo>
                  <a:cubicBezTo>
                    <a:pt x="52294" y="4808"/>
                    <a:pt x="51691" y="4027"/>
                    <a:pt x="50977" y="3492"/>
                  </a:cubicBezTo>
                  <a:cubicBezTo>
                    <a:pt x="50218" y="3001"/>
                    <a:pt x="49393" y="2621"/>
                    <a:pt x="48522" y="2376"/>
                  </a:cubicBezTo>
                  <a:cubicBezTo>
                    <a:pt x="47210" y="1919"/>
                    <a:pt x="45863" y="1461"/>
                    <a:pt x="44480" y="1461"/>
                  </a:cubicBezTo>
                  <a:cubicBezTo>
                    <a:pt x="44310" y="1461"/>
                    <a:pt x="44140" y="1468"/>
                    <a:pt x="43969" y="1483"/>
                  </a:cubicBezTo>
                  <a:cubicBezTo>
                    <a:pt x="41960" y="1661"/>
                    <a:pt x="40219" y="2889"/>
                    <a:pt x="38412" y="3759"/>
                  </a:cubicBezTo>
                  <a:cubicBezTo>
                    <a:pt x="37316" y="4287"/>
                    <a:pt x="36057" y="4700"/>
                    <a:pt x="34862" y="4700"/>
                  </a:cubicBezTo>
                  <a:cubicBezTo>
                    <a:pt x="34085" y="4700"/>
                    <a:pt x="33335" y="4525"/>
                    <a:pt x="32676" y="4094"/>
                  </a:cubicBezTo>
                  <a:cubicBezTo>
                    <a:pt x="31470" y="3335"/>
                    <a:pt x="30845" y="1929"/>
                    <a:pt x="29752" y="1037"/>
                  </a:cubicBezTo>
                  <a:cubicBezTo>
                    <a:pt x="28871" y="326"/>
                    <a:pt x="27734" y="0"/>
                    <a:pt x="2659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8" name="Shape 98"/>
        <p:cNvGrpSpPr/>
        <p:nvPr/>
      </p:nvGrpSpPr>
      <p:grpSpPr>
        <a:xfrm>
          <a:off x="0" y="0"/>
          <a:ext cx="0" cy="0"/>
          <a:chOff x="0" y="0"/>
          <a:chExt cx="0" cy="0"/>
        </a:xfrm>
      </p:grpSpPr>
      <p:sp>
        <p:nvSpPr>
          <p:cNvPr id="99" name="Google Shape;99;p11"/>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1"/>
          <p:cNvSpPr txBox="1"/>
          <p:nvPr>
            <p:ph hasCustomPrompt="1" type="title"/>
          </p:nvPr>
        </p:nvSpPr>
        <p:spPr>
          <a:xfrm>
            <a:off x="723300" y="1900650"/>
            <a:ext cx="7749000" cy="1409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81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01" name="Google Shape;101;p11"/>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102" name="Google Shape;102;p11"/>
          <p:cNvSpPr/>
          <p:nvPr/>
        </p:nvSpPr>
        <p:spPr>
          <a:xfrm rot="-4784224">
            <a:off x="894829" y="375810"/>
            <a:ext cx="530797" cy="683025"/>
          </a:xfrm>
          <a:custGeom>
            <a:rect b="b" l="l" r="r" t="t"/>
            <a:pathLst>
              <a:path extrusionOk="0" h="25104" w="19509">
                <a:moveTo>
                  <a:pt x="4525" y="1"/>
                </a:moveTo>
                <a:cubicBezTo>
                  <a:pt x="4119" y="1"/>
                  <a:pt x="3708" y="18"/>
                  <a:pt x="3291" y="53"/>
                </a:cubicBezTo>
                <a:cubicBezTo>
                  <a:pt x="2546" y="108"/>
                  <a:pt x="1873" y="344"/>
                  <a:pt x="1582" y="1144"/>
                </a:cubicBezTo>
                <a:cubicBezTo>
                  <a:pt x="1564" y="1181"/>
                  <a:pt x="1528" y="1217"/>
                  <a:pt x="1510" y="1253"/>
                </a:cubicBezTo>
                <a:cubicBezTo>
                  <a:pt x="510" y="2472"/>
                  <a:pt x="1" y="4017"/>
                  <a:pt x="55" y="5580"/>
                </a:cubicBezTo>
                <a:cubicBezTo>
                  <a:pt x="55" y="5762"/>
                  <a:pt x="55" y="5962"/>
                  <a:pt x="55" y="6144"/>
                </a:cubicBezTo>
                <a:cubicBezTo>
                  <a:pt x="164" y="7398"/>
                  <a:pt x="364" y="8617"/>
                  <a:pt x="1219" y="9635"/>
                </a:cubicBezTo>
                <a:cubicBezTo>
                  <a:pt x="1819" y="10326"/>
                  <a:pt x="2546" y="10889"/>
                  <a:pt x="3364" y="11289"/>
                </a:cubicBezTo>
                <a:cubicBezTo>
                  <a:pt x="4564" y="11907"/>
                  <a:pt x="5455" y="12998"/>
                  <a:pt x="5818" y="14307"/>
                </a:cubicBezTo>
                <a:cubicBezTo>
                  <a:pt x="6164" y="15471"/>
                  <a:pt x="6437" y="16634"/>
                  <a:pt x="6727" y="17816"/>
                </a:cubicBezTo>
                <a:cubicBezTo>
                  <a:pt x="7091" y="19325"/>
                  <a:pt x="7509" y="20798"/>
                  <a:pt x="8255" y="22161"/>
                </a:cubicBezTo>
                <a:cubicBezTo>
                  <a:pt x="8655" y="22888"/>
                  <a:pt x="9182" y="23543"/>
                  <a:pt x="9818" y="24070"/>
                </a:cubicBezTo>
                <a:cubicBezTo>
                  <a:pt x="10677" y="24754"/>
                  <a:pt x="11637" y="25103"/>
                  <a:pt x="12604" y="25103"/>
                </a:cubicBezTo>
                <a:cubicBezTo>
                  <a:pt x="13645" y="25103"/>
                  <a:pt x="14694" y="24699"/>
                  <a:pt x="15636" y="23870"/>
                </a:cubicBezTo>
                <a:cubicBezTo>
                  <a:pt x="18472" y="21398"/>
                  <a:pt x="19508" y="18198"/>
                  <a:pt x="19108" y="14507"/>
                </a:cubicBezTo>
                <a:cubicBezTo>
                  <a:pt x="18927" y="12907"/>
                  <a:pt x="18381" y="11398"/>
                  <a:pt x="17672" y="9962"/>
                </a:cubicBezTo>
                <a:cubicBezTo>
                  <a:pt x="16363" y="7289"/>
                  <a:pt x="14800" y="4817"/>
                  <a:pt x="12491" y="2890"/>
                </a:cubicBezTo>
                <a:cubicBezTo>
                  <a:pt x="10156" y="939"/>
                  <a:pt x="7484" y="1"/>
                  <a:pt x="452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1"/>
          <p:cNvSpPr/>
          <p:nvPr/>
        </p:nvSpPr>
        <p:spPr>
          <a:xfrm rot="1786757">
            <a:off x="1295742" y="10321"/>
            <a:ext cx="1866187" cy="1934570"/>
          </a:xfrm>
          <a:custGeom>
            <a:rect b="b" l="l" r="r" t="t"/>
            <a:pathLst>
              <a:path extrusionOk="0" h="41162" w="39707">
                <a:moveTo>
                  <a:pt x="38962" y="8691"/>
                </a:moveTo>
                <a:cubicBezTo>
                  <a:pt x="38889" y="8419"/>
                  <a:pt x="38598" y="8255"/>
                  <a:pt x="38325" y="8328"/>
                </a:cubicBezTo>
                <a:cubicBezTo>
                  <a:pt x="36780" y="8855"/>
                  <a:pt x="36198" y="10127"/>
                  <a:pt x="35962" y="11673"/>
                </a:cubicBezTo>
                <a:cubicBezTo>
                  <a:pt x="35725" y="13236"/>
                  <a:pt x="36035" y="15782"/>
                  <a:pt x="34126" y="15927"/>
                </a:cubicBezTo>
                <a:cubicBezTo>
                  <a:pt x="33962" y="12000"/>
                  <a:pt x="35035" y="8037"/>
                  <a:pt x="33780" y="4201"/>
                </a:cubicBezTo>
                <a:cubicBezTo>
                  <a:pt x="33653" y="3782"/>
                  <a:pt x="33071" y="3710"/>
                  <a:pt x="32835" y="4092"/>
                </a:cubicBezTo>
                <a:cubicBezTo>
                  <a:pt x="30980" y="7528"/>
                  <a:pt x="32926" y="12018"/>
                  <a:pt x="30835" y="15254"/>
                </a:cubicBezTo>
                <a:cubicBezTo>
                  <a:pt x="29417" y="13400"/>
                  <a:pt x="29580" y="10527"/>
                  <a:pt x="29635" y="8328"/>
                </a:cubicBezTo>
                <a:cubicBezTo>
                  <a:pt x="29690" y="5800"/>
                  <a:pt x="30017" y="3255"/>
                  <a:pt x="29635" y="764"/>
                </a:cubicBezTo>
                <a:cubicBezTo>
                  <a:pt x="29599" y="455"/>
                  <a:pt x="29253" y="346"/>
                  <a:pt x="28999" y="401"/>
                </a:cubicBezTo>
                <a:cubicBezTo>
                  <a:pt x="26472" y="910"/>
                  <a:pt x="26381" y="3892"/>
                  <a:pt x="26435" y="5964"/>
                </a:cubicBezTo>
                <a:cubicBezTo>
                  <a:pt x="26472" y="7564"/>
                  <a:pt x="26653" y="9164"/>
                  <a:pt x="26781" y="10764"/>
                </a:cubicBezTo>
                <a:cubicBezTo>
                  <a:pt x="26835" y="11873"/>
                  <a:pt x="26962" y="13145"/>
                  <a:pt x="26635" y="14254"/>
                </a:cubicBezTo>
                <a:cubicBezTo>
                  <a:pt x="25853" y="12709"/>
                  <a:pt x="25508" y="10709"/>
                  <a:pt x="25017" y="9146"/>
                </a:cubicBezTo>
                <a:cubicBezTo>
                  <a:pt x="24254" y="6782"/>
                  <a:pt x="23544" y="4273"/>
                  <a:pt x="22290" y="2110"/>
                </a:cubicBezTo>
                <a:cubicBezTo>
                  <a:pt x="21672" y="1055"/>
                  <a:pt x="20490" y="1"/>
                  <a:pt x="19454" y="1201"/>
                </a:cubicBezTo>
                <a:cubicBezTo>
                  <a:pt x="18145" y="2746"/>
                  <a:pt x="18890" y="5073"/>
                  <a:pt x="19527" y="6728"/>
                </a:cubicBezTo>
                <a:cubicBezTo>
                  <a:pt x="20526" y="9346"/>
                  <a:pt x="21981" y="11764"/>
                  <a:pt x="23144" y="14327"/>
                </a:cubicBezTo>
                <a:cubicBezTo>
                  <a:pt x="23635" y="15400"/>
                  <a:pt x="24126" y="16582"/>
                  <a:pt x="24235" y="17782"/>
                </a:cubicBezTo>
                <a:cubicBezTo>
                  <a:pt x="24363" y="19145"/>
                  <a:pt x="23363" y="20109"/>
                  <a:pt x="22035" y="19454"/>
                </a:cubicBezTo>
                <a:cubicBezTo>
                  <a:pt x="19599" y="18236"/>
                  <a:pt x="18781" y="15073"/>
                  <a:pt x="16618" y="13545"/>
                </a:cubicBezTo>
                <a:cubicBezTo>
                  <a:pt x="15236" y="12564"/>
                  <a:pt x="12636" y="13000"/>
                  <a:pt x="12763" y="15036"/>
                </a:cubicBezTo>
                <a:cubicBezTo>
                  <a:pt x="12872" y="17163"/>
                  <a:pt x="15036" y="19636"/>
                  <a:pt x="16672" y="20836"/>
                </a:cubicBezTo>
                <a:cubicBezTo>
                  <a:pt x="18836" y="22436"/>
                  <a:pt x="24399" y="23854"/>
                  <a:pt x="22108" y="28163"/>
                </a:cubicBezTo>
                <a:cubicBezTo>
                  <a:pt x="19836" y="32471"/>
                  <a:pt x="16236" y="33581"/>
                  <a:pt x="12109" y="34617"/>
                </a:cubicBezTo>
                <a:cubicBezTo>
                  <a:pt x="10236" y="35071"/>
                  <a:pt x="8309" y="35326"/>
                  <a:pt x="6400" y="35708"/>
                </a:cubicBezTo>
                <a:cubicBezTo>
                  <a:pt x="5291" y="35908"/>
                  <a:pt x="3764" y="36162"/>
                  <a:pt x="2873" y="36962"/>
                </a:cubicBezTo>
                <a:cubicBezTo>
                  <a:pt x="1" y="39616"/>
                  <a:pt x="11509" y="40798"/>
                  <a:pt x="12527" y="40853"/>
                </a:cubicBezTo>
                <a:cubicBezTo>
                  <a:pt x="19236" y="41162"/>
                  <a:pt x="25399" y="38344"/>
                  <a:pt x="29471" y="33053"/>
                </a:cubicBezTo>
                <a:cubicBezTo>
                  <a:pt x="31580" y="30326"/>
                  <a:pt x="33035" y="27090"/>
                  <a:pt x="34653" y="24072"/>
                </a:cubicBezTo>
                <a:cubicBezTo>
                  <a:pt x="36307" y="20945"/>
                  <a:pt x="37925" y="17745"/>
                  <a:pt x="38889" y="14345"/>
                </a:cubicBezTo>
                <a:cubicBezTo>
                  <a:pt x="39398" y="12546"/>
                  <a:pt x="39707" y="10473"/>
                  <a:pt x="38962" y="869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1"/>
          <p:cNvSpPr/>
          <p:nvPr/>
        </p:nvSpPr>
        <p:spPr>
          <a:xfrm rot="-4081545">
            <a:off x="1076159" y="411052"/>
            <a:ext cx="1550821" cy="1027600"/>
          </a:xfrm>
          <a:custGeom>
            <a:rect b="b" l="l" r="r" t="t"/>
            <a:pathLst>
              <a:path extrusionOk="0" h="27708" w="41816">
                <a:moveTo>
                  <a:pt x="38889" y="15708"/>
                </a:moveTo>
                <a:cubicBezTo>
                  <a:pt x="37216" y="13836"/>
                  <a:pt x="35034" y="13108"/>
                  <a:pt x="32616" y="13817"/>
                </a:cubicBezTo>
                <a:cubicBezTo>
                  <a:pt x="29962" y="14599"/>
                  <a:pt x="27617" y="16963"/>
                  <a:pt x="24762" y="16999"/>
                </a:cubicBezTo>
                <a:cubicBezTo>
                  <a:pt x="25362" y="15272"/>
                  <a:pt x="26944" y="13908"/>
                  <a:pt x="28217" y="12708"/>
                </a:cubicBezTo>
                <a:cubicBezTo>
                  <a:pt x="29708" y="11290"/>
                  <a:pt x="31289" y="9963"/>
                  <a:pt x="32544" y="8327"/>
                </a:cubicBezTo>
                <a:cubicBezTo>
                  <a:pt x="33362" y="7254"/>
                  <a:pt x="33853" y="5982"/>
                  <a:pt x="33253" y="4691"/>
                </a:cubicBezTo>
                <a:cubicBezTo>
                  <a:pt x="32507" y="3055"/>
                  <a:pt x="30398" y="2455"/>
                  <a:pt x="28799" y="2764"/>
                </a:cubicBezTo>
                <a:cubicBezTo>
                  <a:pt x="24562" y="3582"/>
                  <a:pt x="21999" y="9454"/>
                  <a:pt x="20435" y="12872"/>
                </a:cubicBezTo>
                <a:cubicBezTo>
                  <a:pt x="20072" y="13672"/>
                  <a:pt x="19308" y="15963"/>
                  <a:pt x="18272" y="14599"/>
                </a:cubicBezTo>
                <a:cubicBezTo>
                  <a:pt x="17163" y="13163"/>
                  <a:pt x="16581" y="11254"/>
                  <a:pt x="16454" y="9454"/>
                </a:cubicBezTo>
                <a:cubicBezTo>
                  <a:pt x="16236" y="6309"/>
                  <a:pt x="17017" y="3255"/>
                  <a:pt x="15545" y="309"/>
                </a:cubicBezTo>
                <a:cubicBezTo>
                  <a:pt x="15436" y="109"/>
                  <a:pt x="15199" y="0"/>
                  <a:pt x="14963" y="73"/>
                </a:cubicBezTo>
                <a:cubicBezTo>
                  <a:pt x="8600" y="2091"/>
                  <a:pt x="12836" y="8563"/>
                  <a:pt x="14236" y="12690"/>
                </a:cubicBezTo>
                <a:cubicBezTo>
                  <a:pt x="14672" y="13872"/>
                  <a:pt x="14672" y="15181"/>
                  <a:pt x="14272" y="16363"/>
                </a:cubicBezTo>
                <a:cubicBezTo>
                  <a:pt x="13890" y="17472"/>
                  <a:pt x="12909" y="16617"/>
                  <a:pt x="12381" y="16145"/>
                </a:cubicBezTo>
                <a:cubicBezTo>
                  <a:pt x="10600" y="14508"/>
                  <a:pt x="9291" y="12272"/>
                  <a:pt x="7945" y="10290"/>
                </a:cubicBezTo>
                <a:cubicBezTo>
                  <a:pt x="6673" y="8400"/>
                  <a:pt x="5527" y="7036"/>
                  <a:pt x="3382" y="6036"/>
                </a:cubicBezTo>
                <a:cubicBezTo>
                  <a:pt x="746" y="4818"/>
                  <a:pt x="0" y="7491"/>
                  <a:pt x="110" y="9618"/>
                </a:cubicBezTo>
                <a:cubicBezTo>
                  <a:pt x="273" y="12672"/>
                  <a:pt x="3709" y="14617"/>
                  <a:pt x="5964" y="16054"/>
                </a:cubicBezTo>
                <a:cubicBezTo>
                  <a:pt x="7291" y="16908"/>
                  <a:pt x="8618" y="17781"/>
                  <a:pt x="9963" y="18617"/>
                </a:cubicBezTo>
                <a:cubicBezTo>
                  <a:pt x="11436" y="19563"/>
                  <a:pt x="13018" y="20762"/>
                  <a:pt x="12963" y="22562"/>
                </a:cubicBezTo>
                <a:cubicBezTo>
                  <a:pt x="12563" y="22381"/>
                  <a:pt x="12109" y="22726"/>
                  <a:pt x="12200" y="23162"/>
                </a:cubicBezTo>
                <a:cubicBezTo>
                  <a:pt x="13109" y="27708"/>
                  <a:pt x="17617" y="26726"/>
                  <a:pt x="20854" y="25326"/>
                </a:cubicBezTo>
                <a:cubicBezTo>
                  <a:pt x="24744" y="23653"/>
                  <a:pt x="28162" y="21108"/>
                  <a:pt x="32398" y="20363"/>
                </a:cubicBezTo>
                <a:cubicBezTo>
                  <a:pt x="34035" y="20053"/>
                  <a:pt x="41816" y="18944"/>
                  <a:pt x="38889" y="15708"/>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numbers &amp; subtitles">
  <p:cSld name="BIG_NUMBER_1">
    <p:spTree>
      <p:nvGrpSpPr>
        <p:cNvPr id="106" name="Shape 106"/>
        <p:cNvGrpSpPr/>
        <p:nvPr/>
      </p:nvGrpSpPr>
      <p:grpSpPr>
        <a:xfrm>
          <a:off x="0" y="0"/>
          <a:ext cx="0" cy="0"/>
          <a:chOff x="0" y="0"/>
          <a:chExt cx="0" cy="0"/>
        </a:xfrm>
      </p:grpSpPr>
      <p:sp>
        <p:nvSpPr>
          <p:cNvPr id="107" name="Google Shape;107;p13"/>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3"/>
          <p:cNvSpPr txBox="1"/>
          <p:nvPr>
            <p:ph hasCustomPrompt="1" type="title"/>
          </p:nvPr>
        </p:nvSpPr>
        <p:spPr>
          <a:xfrm>
            <a:off x="4137300" y="538450"/>
            <a:ext cx="4335000" cy="818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10700"/>
              <a:buNone/>
              <a:defRPr sz="50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09" name="Google Shape;109;p13"/>
          <p:cNvSpPr txBox="1"/>
          <p:nvPr>
            <p:ph idx="1" type="subTitle"/>
          </p:nvPr>
        </p:nvSpPr>
        <p:spPr>
          <a:xfrm>
            <a:off x="4137300" y="1296675"/>
            <a:ext cx="2909100" cy="682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110" name="Google Shape;110;p13"/>
          <p:cNvSpPr txBox="1"/>
          <p:nvPr>
            <p:ph hasCustomPrompt="1" idx="2" type="title"/>
          </p:nvPr>
        </p:nvSpPr>
        <p:spPr>
          <a:xfrm>
            <a:off x="4137300" y="1812250"/>
            <a:ext cx="4335000" cy="818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10700"/>
              <a:buNone/>
              <a:defRPr sz="50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11" name="Google Shape;111;p13"/>
          <p:cNvSpPr txBox="1"/>
          <p:nvPr>
            <p:ph idx="3" type="subTitle"/>
          </p:nvPr>
        </p:nvSpPr>
        <p:spPr>
          <a:xfrm>
            <a:off x="4137300" y="2570475"/>
            <a:ext cx="2909100" cy="682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112" name="Google Shape;112;p13"/>
          <p:cNvSpPr txBox="1"/>
          <p:nvPr>
            <p:ph hasCustomPrompt="1" idx="4" type="title"/>
          </p:nvPr>
        </p:nvSpPr>
        <p:spPr>
          <a:xfrm>
            <a:off x="4137300" y="3293125"/>
            <a:ext cx="4335000" cy="818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10700"/>
              <a:buNone/>
              <a:defRPr sz="50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13" name="Google Shape;113;p13"/>
          <p:cNvSpPr txBox="1"/>
          <p:nvPr>
            <p:ph idx="5" type="subTitle"/>
          </p:nvPr>
        </p:nvSpPr>
        <p:spPr>
          <a:xfrm>
            <a:off x="4137300" y="4051350"/>
            <a:ext cx="2909100" cy="682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114" name="Google Shape;114;p13"/>
          <p:cNvSpPr/>
          <p:nvPr/>
        </p:nvSpPr>
        <p:spPr>
          <a:xfrm>
            <a:off x="312454" y="1119650"/>
            <a:ext cx="1419158" cy="3398341"/>
          </a:xfrm>
          <a:custGeom>
            <a:rect b="b" l="l" r="r" t="t"/>
            <a:pathLst>
              <a:path extrusionOk="0" h="41471" w="17320">
                <a:moveTo>
                  <a:pt x="6234" y="1"/>
                </a:moveTo>
                <a:cubicBezTo>
                  <a:pt x="3807" y="1"/>
                  <a:pt x="2658" y="2311"/>
                  <a:pt x="2723" y="4536"/>
                </a:cubicBezTo>
                <a:cubicBezTo>
                  <a:pt x="2768" y="5919"/>
                  <a:pt x="3192" y="7236"/>
                  <a:pt x="3661" y="8531"/>
                </a:cubicBezTo>
                <a:cubicBezTo>
                  <a:pt x="5000" y="12325"/>
                  <a:pt x="5335" y="16231"/>
                  <a:pt x="4977" y="20226"/>
                </a:cubicBezTo>
                <a:cubicBezTo>
                  <a:pt x="4576" y="24623"/>
                  <a:pt x="2009" y="28484"/>
                  <a:pt x="714" y="32724"/>
                </a:cubicBezTo>
                <a:cubicBezTo>
                  <a:pt x="290" y="34108"/>
                  <a:pt x="0" y="35581"/>
                  <a:pt x="179" y="37032"/>
                </a:cubicBezTo>
                <a:cubicBezTo>
                  <a:pt x="380" y="38483"/>
                  <a:pt x="1116" y="39911"/>
                  <a:pt x="2366" y="40647"/>
                </a:cubicBezTo>
                <a:cubicBezTo>
                  <a:pt x="3214" y="41161"/>
                  <a:pt x="4196" y="41339"/>
                  <a:pt x="5178" y="41406"/>
                </a:cubicBezTo>
                <a:cubicBezTo>
                  <a:pt x="5747" y="41448"/>
                  <a:pt x="6321" y="41471"/>
                  <a:pt x="6898" y="41471"/>
                </a:cubicBezTo>
                <a:cubicBezTo>
                  <a:pt x="7543" y="41471"/>
                  <a:pt x="8191" y="41443"/>
                  <a:pt x="8839" y="41384"/>
                </a:cubicBezTo>
                <a:cubicBezTo>
                  <a:pt x="11383" y="41205"/>
                  <a:pt x="14151" y="40625"/>
                  <a:pt x="15735" y="38594"/>
                </a:cubicBezTo>
                <a:cubicBezTo>
                  <a:pt x="17320" y="36585"/>
                  <a:pt x="17186" y="33572"/>
                  <a:pt x="16248" y="31140"/>
                </a:cubicBezTo>
                <a:cubicBezTo>
                  <a:pt x="15266" y="28573"/>
                  <a:pt x="13570" y="26363"/>
                  <a:pt x="12164" y="24020"/>
                </a:cubicBezTo>
                <a:cubicBezTo>
                  <a:pt x="10825" y="21833"/>
                  <a:pt x="10446" y="18887"/>
                  <a:pt x="10133" y="16409"/>
                </a:cubicBezTo>
                <a:cubicBezTo>
                  <a:pt x="9821" y="13820"/>
                  <a:pt x="10423" y="11276"/>
                  <a:pt x="10825" y="8709"/>
                </a:cubicBezTo>
                <a:cubicBezTo>
                  <a:pt x="11182" y="6611"/>
                  <a:pt x="11472" y="4312"/>
                  <a:pt x="10401" y="2371"/>
                </a:cubicBezTo>
                <a:cubicBezTo>
                  <a:pt x="9642" y="1054"/>
                  <a:pt x="7990" y="94"/>
                  <a:pt x="6406" y="5"/>
                </a:cubicBezTo>
                <a:cubicBezTo>
                  <a:pt x="6348" y="2"/>
                  <a:pt x="6291" y="1"/>
                  <a:pt x="6234"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5" name="Google Shape;115;p13"/>
          <p:cNvGrpSpPr/>
          <p:nvPr/>
        </p:nvGrpSpPr>
        <p:grpSpPr>
          <a:xfrm>
            <a:off x="607472" y="3605173"/>
            <a:ext cx="828552" cy="685962"/>
            <a:chOff x="2459481" y="2718575"/>
            <a:chExt cx="252800" cy="209275"/>
          </a:xfrm>
        </p:grpSpPr>
        <p:sp>
          <p:nvSpPr>
            <p:cNvPr id="116" name="Google Shape;116;p13"/>
            <p:cNvSpPr/>
            <p:nvPr/>
          </p:nvSpPr>
          <p:spPr>
            <a:xfrm>
              <a:off x="2497981" y="2889325"/>
              <a:ext cx="37400" cy="37400"/>
            </a:xfrm>
            <a:custGeom>
              <a:rect b="b" l="l" r="r" t="t"/>
              <a:pathLst>
                <a:path extrusionOk="0" h="1496" w="1496">
                  <a:moveTo>
                    <a:pt x="737" y="0"/>
                  </a:moveTo>
                  <a:cubicBezTo>
                    <a:pt x="648" y="0"/>
                    <a:pt x="536" y="22"/>
                    <a:pt x="447" y="67"/>
                  </a:cubicBezTo>
                  <a:cubicBezTo>
                    <a:pt x="358" y="89"/>
                    <a:pt x="268" y="156"/>
                    <a:pt x="224" y="223"/>
                  </a:cubicBezTo>
                  <a:cubicBezTo>
                    <a:pt x="134" y="290"/>
                    <a:pt x="90" y="357"/>
                    <a:pt x="68" y="469"/>
                  </a:cubicBezTo>
                  <a:cubicBezTo>
                    <a:pt x="23" y="536"/>
                    <a:pt x="1" y="647"/>
                    <a:pt x="1" y="737"/>
                  </a:cubicBezTo>
                  <a:cubicBezTo>
                    <a:pt x="1" y="804"/>
                    <a:pt x="23" y="870"/>
                    <a:pt x="23" y="937"/>
                  </a:cubicBezTo>
                  <a:cubicBezTo>
                    <a:pt x="45" y="1071"/>
                    <a:pt x="112" y="1183"/>
                    <a:pt x="224" y="1272"/>
                  </a:cubicBezTo>
                  <a:lnTo>
                    <a:pt x="358" y="1384"/>
                  </a:lnTo>
                  <a:cubicBezTo>
                    <a:pt x="492" y="1451"/>
                    <a:pt x="603" y="1495"/>
                    <a:pt x="737" y="1495"/>
                  </a:cubicBezTo>
                  <a:cubicBezTo>
                    <a:pt x="849" y="1495"/>
                    <a:pt x="938" y="1473"/>
                    <a:pt x="1027" y="1428"/>
                  </a:cubicBezTo>
                  <a:cubicBezTo>
                    <a:pt x="1116" y="1384"/>
                    <a:pt x="1206" y="1339"/>
                    <a:pt x="1273" y="1272"/>
                  </a:cubicBezTo>
                  <a:cubicBezTo>
                    <a:pt x="1340" y="1205"/>
                    <a:pt x="1384" y="1116"/>
                    <a:pt x="1429" y="1027"/>
                  </a:cubicBezTo>
                  <a:cubicBezTo>
                    <a:pt x="1474" y="937"/>
                    <a:pt x="1496" y="848"/>
                    <a:pt x="1496" y="759"/>
                  </a:cubicBezTo>
                  <a:cubicBezTo>
                    <a:pt x="1496" y="692"/>
                    <a:pt x="1474" y="625"/>
                    <a:pt x="1451" y="558"/>
                  </a:cubicBezTo>
                  <a:cubicBezTo>
                    <a:pt x="1429" y="424"/>
                    <a:pt x="1362" y="313"/>
                    <a:pt x="1273" y="223"/>
                  </a:cubicBezTo>
                  <a:lnTo>
                    <a:pt x="1116" y="112"/>
                  </a:lnTo>
                  <a:cubicBezTo>
                    <a:pt x="1005" y="22"/>
                    <a:pt x="871" y="0"/>
                    <a:pt x="73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3"/>
            <p:cNvSpPr/>
            <p:nvPr/>
          </p:nvSpPr>
          <p:spPr>
            <a:xfrm>
              <a:off x="2459481" y="2800050"/>
              <a:ext cx="52475" cy="40750"/>
            </a:xfrm>
            <a:custGeom>
              <a:rect b="b" l="l" r="r" t="t"/>
              <a:pathLst>
                <a:path extrusionOk="0" h="1630" w="2099">
                  <a:moveTo>
                    <a:pt x="1050" y="0"/>
                  </a:moveTo>
                  <a:cubicBezTo>
                    <a:pt x="1" y="0"/>
                    <a:pt x="1" y="1629"/>
                    <a:pt x="1050" y="1629"/>
                  </a:cubicBezTo>
                  <a:cubicBezTo>
                    <a:pt x="2099" y="1629"/>
                    <a:pt x="2099" y="0"/>
                    <a:pt x="105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3"/>
            <p:cNvSpPr/>
            <p:nvPr/>
          </p:nvSpPr>
          <p:spPr>
            <a:xfrm>
              <a:off x="2580006" y="2784975"/>
              <a:ext cx="54150" cy="41875"/>
            </a:xfrm>
            <a:custGeom>
              <a:rect b="b" l="l" r="r" t="t"/>
              <a:pathLst>
                <a:path extrusionOk="0" h="1675" w="2166">
                  <a:moveTo>
                    <a:pt x="1094" y="0"/>
                  </a:moveTo>
                  <a:cubicBezTo>
                    <a:pt x="0" y="0"/>
                    <a:pt x="0" y="1674"/>
                    <a:pt x="1094" y="1674"/>
                  </a:cubicBezTo>
                  <a:cubicBezTo>
                    <a:pt x="2165" y="1674"/>
                    <a:pt x="2165" y="0"/>
                    <a:pt x="109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3"/>
            <p:cNvSpPr/>
            <p:nvPr/>
          </p:nvSpPr>
          <p:spPr>
            <a:xfrm>
              <a:off x="2528681" y="2829050"/>
              <a:ext cx="53025" cy="41325"/>
            </a:xfrm>
            <a:custGeom>
              <a:rect b="b" l="l" r="r" t="t"/>
              <a:pathLst>
                <a:path extrusionOk="0" h="1653" w="2121">
                  <a:moveTo>
                    <a:pt x="1071" y="1"/>
                  </a:moveTo>
                  <a:cubicBezTo>
                    <a:pt x="0" y="1"/>
                    <a:pt x="22" y="1652"/>
                    <a:pt x="1071" y="1652"/>
                  </a:cubicBezTo>
                  <a:cubicBezTo>
                    <a:pt x="2120" y="1652"/>
                    <a:pt x="2120" y="1"/>
                    <a:pt x="107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3"/>
            <p:cNvSpPr/>
            <p:nvPr/>
          </p:nvSpPr>
          <p:spPr>
            <a:xfrm>
              <a:off x="2581131" y="2880950"/>
              <a:ext cx="60275" cy="46900"/>
            </a:xfrm>
            <a:custGeom>
              <a:rect b="b" l="l" r="r" t="t"/>
              <a:pathLst>
                <a:path extrusionOk="0" h="1876" w="2411">
                  <a:moveTo>
                    <a:pt x="1205" y="0"/>
                  </a:moveTo>
                  <a:cubicBezTo>
                    <a:pt x="0" y="0"/>
                    <a:pt x="0" y="1875"/>
                    <a:pt x="1205" y="1875"/>
                  </a:cubicBezTo>
                  <a:cubicBezTo>
                    <a:pt x="2388" y="1875"/>
                    <a:pt x="2411" y="0"/>
                    <a:pt x="120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3"/>
            <p:cNvSpPr/>
            <p:nvPr/>
          </p:nvSpPr>
          <p:spPr>
            <a:xfrm>
              <a:off x="2652531" y="2845225"/>
              <a:ext cx="59750" cy="46900"/>
            </a:xfrm>
            <a:custGeom>
              <a:rect b="b" l="l" r="r" t="t"/>
              <a:pathLst>
                <a:path extrusionOk="0" h="1876" w="2390">
                  <a:moveTo>
                    <a:pt x="1184" y="1"/>
                  </a:moveTo>
                  <a:cubicBezTo>
                    <a:pt x="1" y="1"/>
                    <a:pt x="1" y="1876"/>
                    <a:pt x="1184" y="1876"/>
                  </a:cubicBezTo>
                  <a:cubicBezTo>
                    <a:pt x="2389" y="1876"/>
                    <a:pt x="2389" y="1"/>
                    <a:pt x="118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3"/>
            <p:cNvSpPr/>
            <p:nvPr/>
          </p:nvSpPr>
          <p:spPr>
            <a:xfrm>
              <a:off x="2588381" y="2718575"/>
              <a:ext cx="45775" cy="35725"/>
            </a:xfrm>
            <a:custGeom>
              <a:rect b="b" l="l" r="r" t="t"/>
              <a:pathLst>
                <a:path extrusionOk="0" h="1429" w="1831">
                  <a:moveTo>
                    <a:pt x="915" y="0"/>
                  </a:moveTo>
                  <a:cubicBezTo>
                    <a:pt x="0" y="0"/>
                    <a:pt x="0" y="1429"/>
                    <a:pt x="915" y="1429"/>
                  </a:cubicBezTo>
                  <a:cubicBezTo>
                    <a:pt x="1830" y="1429"/>
                    <a:pt x="1830" y="0"/>
                    <a:pt x="91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3"/>
            <p:cNvSpPr/>
            <p:nvPr/>
          </p:nvSpPr>
          <p:spPr>
            <a:xfrm>
              <a:off x="2508581" y="2731975"/>
              <a:ext cx="49125" cy="37950"/>
            </a:xfrm>
            <a:custGeom>
              <a:rect b="b" l="l" r="r" t="t"/>
              <a:pathLst>
                <a:path extrusionOk="0" h="1518" w="1965">
                  <a:moveTo>
                    <a:pt x="983" y="0"/>
                  </a:moveTo>
                  <a:cubicBezTo>
                    <a:pt x="1" y="0"/>
                    <a:pt x="1" y="1518"/>
                    <a:pt x="983" y="1518"/>
                  </a:cubicBezTo>
                  <a:cubicBezTo>
                    <a:pt x="1965" y="1518"/>
                    <a:pt x="1965" y="0"/>
                    <a:pt x="98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3"/>
            <p:cNvSpPr/>
            <p:nvPr/>
          </p:nvSpPr>
          <p:spPr>
            <a:xfrm>
              <a:off x="2659806" y="2788875"/>
              <a:ext cx="49125" cy="37425"/>
            </a:xfrm>
            <a:custGeom>
              <a:rect b="b" l="l" r="r" t="t"/>
              <a:pathLst>
                <a:path extrusionOk="0" h="1497" w="1965">
                  <a:moveTo>
                    <a:pt x="982" y="1"/>
                  </a:moveTo>
                  <a:cubicBezTo>
                    <a:pt x="22" y="1"/>
                    <a:pt x="0" y="1496"/>
                    <a:pt x="982" y="1496"/>
                  </a:cubicBezTo>
                  <a:cubicBezTo>
                    <a:pt x="1964" y="1496"/>
                    <a:pt x="1964" y="1"/>
                    <a:pt x="98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3"/>
          <p:cNvSpPr/>
          <p:nvPr/>
        </p:nvSpPr>
        <p:spPr>
          <a:xfrm>
            <a:off x="1163327" y="1242813"/>
            <a:ext cx="960989" cy="685964"/>
          </a:xfrm>
          <a:custGeom>
            <a:rect b="b" l="l" r="r" t="t"/>
            <a:pathLst>
              <a:path extrusionOk="0" h="19507" w="27328">
                <a:moveTo>
                  <a:pt x="14121" y="1"/>
                </a:moveTo>
                <a:cubicBezTo>
                  <a:pt x="12409" y="1"/>
                  <a:pt x="10531" y="588"/>
                  <a:pt x="8547" y="1968"/>
                </a:cubicBezTo>
                <a:cubicBezTo>
                  <a:pt x="1" y="7908"/>
                  <a:pt x="4599" y="19506"/>
                  <a:pt x="14304" y="19506"/>
                </a:cubicBezTo>
                <a:cubicBezTo>
                  <a:pt x="15904" y="19506"/>
                  <a:pt x="17642" y="19191"/>
                  <a:pt x="19483" y="18484"/>
                </a:cubicBezTo>
                <a:cubicBezTo>
                  <a:pt x="27327" y="15440"/>
                  <a:pt x="22903" y="1"/>
                  <a:pt x="1412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3"/>
          <p:cNvSpPr/>
          <p:nvPr/>
        </p:nvSpPr>
        <p:spPr>
          <a:xfrm>
            <a:off x="1244500" y="1584700"/>
            <a:ext cx="931325" cy="1420400"/>
          </a:xfrm>
          <a:custGeom>
            <a:rect b="b" l="l" r="r" t="t"/>
            <a:pathLst>
              <a:path extrusionOk="0" h="56816" w="37253">
                <a:moveTo>
                  <a:pt x="25635" y="20963"/>
                </a:moveTo>
                <a:cubicBezTo>
                  <a:pt x="26381" y="20854"/>
                  <a:pt x="27144" y="20781"/>
                  <a:pt x="27908" y="20763"/>
                </a:cubicBezTo>
                <a:cubicBezTo>
                  <a:pt x="29508" y="20654"/>
                  <a:pt x="31089" y="20254"/>
                  <a:pt x="32562" y="19581"/>
                </a:cubicBezTo>
                <a:cubicBezTo>
                  <a:pt x="35307" y="18327"/>
                  <a:pt x="37253" y="16382"/>
                  <a:pt x="34635" y="13727"/>
                </a:cubicBezTo>
                <a:cubicBezTo>
                  <a:pt x="33707" y="12782"/>
                  <a:pt x="32235" y="12982"/>
                  <a:pt x="31089" y="13236"/>
                </a:cubicBezTo>
                <a:cubicBezTo>
                  <a:pt x="30217" y="13436"/>
                  <a:pt x="29380" y="13727"/>
                  <a:pt x="28471" y="13764"/>
                </a:cubicBezTo>
                <a:cubicBezTo>
                  <a:pt x="27199" y="13800"/>
                  <a:pt x="27035" y="12200"/>
                  <a:pt x="27181" y="11327"/>
                </a:cubicBezTo>
                <a:cubicBezTo>
                  <a:pt x="27599" y="8728"/>
                  <a:pt x="29744" y="6582"/>
                  <a:pt x="29544" y="3855"/>
                </a:cubicBezTo>
                <a:cubicBezTo>
                  <a:pt x="29399" y="1674"/>
                  <a:pt x="26653" y="1"/>
                  <a:pt x="24599" y="328"/>
                </a:cubicBezTo>
                <a:cubicBezTo>
                  <a:pt x="20345" y="1055"/>
                  <a:pt x="20599" y="8237"/>
                  <a:pt x="20636" y="11673"/>
                </a:cubicBezTo>
                <a:cubicBezTo>
                  <a:pt x="18508" y="11636"/>
                  <a:pt x="16345" y="10509"/>
                  <a:pt x="14218" y="10309"/>
                </a:cubicBezTo>
                <a:cubicBezTo>
                  <a:pt x="12363" y="10127"/>
                  <a:pt x="10454" y="11291"/>
                  <a:pt x="10654" y="13364"/>
                </a:cubicBezTo>
                <a:cubicBezTo>
                  <a:pt x="10818" y="15018"/>
                  <a:pt x="12745" y="16127"/>
                  <a:pt x="13981" y="16927"/>
                </a:cubicBezTo>
                <a:cubicBezTo>
                  <a:pt x="15072" y="17636"/>
                  <a:pt x="19363" y="19927"/>
                  <a:pt x="16290" y="21072"/>
                </a:cubicBezTo>
                <a:cubicBezTo>
                  <a:pt x="15472" y="21381"/>
                  <a:pt x="14254" y="20872"/>
                  <a:pt x="13472" y="20654"/>
                </a:cubicBezTo>
                <a:cubicBezTo>
                  <a:pt x="12363" y="20327"/>
                  <a:pt x="11273" y="19963"/>
                  <a:pt x="10164" y="19672"/>
                </a:cubicBezTo>
                <a:cubicBezTo>
                  <a:pt x="8655" y="19309"/>
                  <a:pt x="6364" y="18963"/>
                  <a:pt x="5346" y="20509"/>
                </a:cubicBezTo>
                <a:cubicBezTo>
                  <a:pt x="2164" y="25290"/>
                  <a:pt x="9236" y="27435"/>
                  <a:pt x="12545" y="29054"/>
                </a:cubicBezTo>
                <a:cubicBezTo>
                  <a:pt x="10200" y="31235"/>
                  <a:pt x="5000" y="27490"/>
                  <a:pt x="2982" y="30544"/>
                </a:cubicBezTo>
                <a:cubicBezTo>
                  <a:pt x="964" y="33671"/>
                  <a:pt x="4200" y="36871"/>
                  <a:pt x="7273" y="37944"/>
                </a:cubicBezTo>
                <a:cubicBezTo>
                  <a:pt x="6873" y="40925"/>
                  <a:pt x="3891" y="40307"/>
                  <a:pt x="1764" y="42035"/>
                </a:cubicBezTo>
                <a:cubicBezTo>
                  <a:pt x="528" y="43053"/>
                  <a:pt x="1" y="45943"/>
                  <a:pt x="1655" y="46780"/>
                </a:cubicBezTo>
                <a:cubicBezTo>
                  <a:pt x="3509" y="47725"/>
                  <a:pt x="6418" y="46325"/>
                  <a:pt x="8127" y="45689"/>
                </a:cubicBezTo>
                <a:cubicBezTo>
                  <a:pt x="9836" y="45052"/>
                  <a:pt x="12927" y="43198"/>
                  <a:pt x="14472" y="45216"/>
                </a:cubicBezTo>
                <a:cubicBezTo>
                  <a:pt x="15036" y="45962"/>
                  <a:pt x="9509" y="48034"/>
                  <a:pt x="9018" y="48234"/>
                </a:cubicBezTo>
                <a:cubicBezTo>
                  <a:pt x="7745" y="48743"/>
                  <a:pt x="5146" y="49434"/>
                  <a:pt x="4728" y="50961"/>
                </a:cubicBezTo>
                <a:cubicBezTo>
                  <a:pt x="4146" y="53143"/>
                  <a:pt x="5237" y="55779"/>
                  <a:pt x="7509" y="56306"/>
                </a:cubicBezTo>
                <a:cubicBezTo>
                  <a:pt x="9764" y="56815"/>
                  <a:pt x="12327" y="55561"/>
                  <a:pt x="14218" y="54488"/>
                </a:cubicBezTo>
                <a:cubicBezTo>
                  <a:pt x="15090" y="53997"/>
                  <a:pt x="15890" y="53416"/>
                  <a:pt x="16636" y="52743"/>
                </a:cubicBezTo>
                <a:cubicBezTo>
                  <a:pt x="17854" y="51652"/>
                  <a:pt x="19327" y="50870"/>
                  <a:pt x="20272" y="49507"/>
                </a:cubicBezTo>
                <a:cubicBezTo>
                  <a:pt x="22254" y="46598"/>
                  <a:pt x="19417" y="43598"/>
                  <a:pt x="17581" y="41635"/>
                </a:cubicBezTo>
                <a:cubicBezTo>
                  <a:pt x="16818" y="40835"/>
                  <a:pt x="15818" y="39017"/>
                  <a:pt x="17672" y="38944"/>
                </a:cubicBezTo>
                <a:cubicBezTo>
                  <a:pt x="18745" y="38907"/>
                  <a:pt x="19908" y="39526"/>
                  <a:pt x="20854" y="39962"/>
                </a:cubicBezTo>
                <a:cubicBezTo>
                  <a:pt x="22126" y="40544"/>
                  <a:pt x="24272" y="41980"/>
                  <a:pt x="25726" y="41307"/>
                </a:cubicBezTo>
                <a:cubicBezTo>
                  <a:pt x="27453" y="40507"/>
                  <a:pt x="26326" y="37398"/>
                  <a:pt x="25817" y="36199"/>
                </a:cubicBezTo>
                <a:cubicBezTo>
                  <a:pt x="24999" y="34308"/>
                  <a:pt x="23054" y="33417"/>
                  <a:pt x="21345" y="32490"/>
                </a:cubicBezTo>
                <a:lnTo>
                  <a:pt x="21672" y="32435"/>
                </a:lnTo>
                <a:cubicBezTo>
                  <a:pt x="22744" y="32235"/>
                  <a:pt x="23835" y="32144"/>
                  <a:pt x="24908" y="32035"/>
                </a:cubicBezTo>
                <a:cubicBezTo>
                  <a:pt x="26417" y="31872"/>
                  <a:pt x="27908" y="32399"/>
                  <a:pt x="29417" y="32453"/>
                </a:cubicBezTo>
                <a:cubicBezTo>
                  <a:pt x="32253" y="32544"/>
                  <a:pt x="33271" y="29035"/>
                  <a:pt x="32198" y="26799"/>
                </a:cubicBezTo>
                <a:cubicBezTo>
                  <a:pt x="31744" y="25817"/>
                  <a:pt x="30944" y="25363"/>
                  <a:pt x="29926" y="25072"/>
                </a:cubicBezTo>
                <a:cubicBezTo>
                  <a:pt x="29362" y="24908"/>
                  <a:pt x="28780" y="24817"/>
                  <a:pt x="28199" y="24654"/>
                </a:cubicBezTo>
                <a:cubicBezTo>
                  <a:pt x="27090" y="24308"/>
                  <a:pt x="26253" y="23181"/>
                  <a:pt x="25508" y="22345"/>
                </a:cubicBezTo>
                <a:cubicBezTo>
                  <a:pt x="24890" y="21636"/>
                  <a:pt x="24617" y="21145"/>
                  <a:pt x="25635" y="20963"/>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numbers &amp; subtitles 2">
  <p:cSld name="BIG_NUMBER_1_1">
    <p:spTree>
      <p:nvGrpSpPr>
        <p:cNvPr id="127" name="Shape 127"/>
        <p:cNvGrpSpPr/>
        <p:nvPr/>
      </p:nvGrpSpPr>
      <p:grpSpPr>
        <a:xfrm>
          <a:off x="0" y="0"/>
          <a:ext cx="0" cy="0"/>
          <a:chOff x="0" y="0"/>
          <a:chExt cx="0" cy="0"/>
        </a:xfrm>
      </p:grpSpPr>
      <p:sp>
        <p:nvSpPr>
          <p:cNvPr id="128" name="Google Shape;128;p14"/>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4"/>
          <p:cNvSpPr txBox="1"/>
          <p:nvPr>
            <p:ph hasCustomPrompt="1" type="title"/>
          </p:nvPr>
        </p:nvSpPr>
        <p:spPr>
          <a:xfrm>
            <a:off x="3129150" y="1901652"/>
            <a:ext cx="1740600" cy="6678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10700"/>
              <a:buNone/>
              <a:defRPr sz="37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30" name="Google Shape;130;p14"/>
          <p:cNvSpPr txBox="1"/>
          <p:nvPr>
            <p:ph idx="1" type="subTitle"/>
          </p:nvPr>
        </p:nvSpPr>
        <p:spPr>
          <a:xfrm>
            <a:off x="4872078" y="1958220"/>
            <a:ext cx="2676000" cy="6825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131" name="Google Shape;131;p14"/>
          <p:cNvSpPr txBox="1"/>
          <p:nvPr>
            <p:ph hasCustomPrompt="1" idx="2" type="title"/>
          </p:nvPr>
        </p:nvSpPr>
        <p:spPr>
          <a:xfrm>
            <a:off x="3129150" y="2760102"/>
            <a:ext cx="1740600" cy="6678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10700"/>
              <a:buNone/>
              <a:defRPr sz="37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32" name="Google Shape;132;p14"/>
          <p:cNvSpPr txBox="1"/>
          <p:nvPr>
            <p:ph idx="3" type="subTitle"/>
          </p:nvPr>
        </p:nvSpPr>
        <p:spPr>
          <a:xfrm>
            <a:off x="4872078" y="2816690"/>
            <a:ext cx="2676000" cy="6825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sp>
        <p:nvSpPr>
          <p:cNvPr id="133" name="Google Shape;133;p14"/>
          <p:cNvSpPr txBox="1"/>
          <p:nvPr>
            <p:ph hasCustomPrompt="1" idx="4" type="title"/>
          </p:nvPr>
        </p:nvSpPr>
        <p:spPr>
          <a:xfrm>
            <a:off x="3129145" y="3581649"/>
            <a:ext cx="1740600" cy="6678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10700"/>
              <a:buNone/>
              <a:defRPr sz="3700"/>
            </a:lvl1pPr>
            <a:lvl2pPr lvl="1" rtl="0" algn="ctr">
              <a:lnSpc>
                <a:spcPct val="100000"/>
              </a:lnSpc>
              <a:spcBef>
                <a:spcPts val="0"/>
              </a:spcBef>
              <a:spcAft>
                <a:spcPts val="0"/>
              </a:spcAft>
              <a:buSzPts val="10700"/>
              <a:buNone/>
              <a:defRPr sz="10700"/>
            </a:lvl2pPr>
            <a:lvl3pPr lvl="2" rtl="0" algn="ctr">
              <a:lnSpc>
                <a:spcPct val="100000"/>
              </a:lnSpc>
              <a:spcBef>
                <a:spcPts val="0"/>
              </a:spcBef>
              <a:spcAft>
                <a:spcPts val="0"/>
              </a:spcAft>
              <a:buSzPts val="10700"/>
              <a:buNone/>
              <a:defRPr sz="10700"/>
            </a:lvl3pPr>
            <a:lvl4pPr lvl="3" rtl="0" algn="ctr">
              <a:lnSpc>
                <a:spcPct val="100000"/>
              </a:lnSpc>
              <a:spcBef>
                <a:spcPts val="0"/>
              </a:spcBef>
              <a:spcAft>
                <a:spcPts val="0"/>
              </a:spcAft>
              <a:buSzPts val="10700"/>
              <a:buNone/>
              <a:defRPr sz="10700"/>
            </a:lvl4pPr>
            <a:lvl5pPr lvl="4" rtl="0" algn="ctr">
              <a:lnSpc>
                <a:spcPct val="100000"/>
              </a:lnSpc>
              <a:spcBef>
                <a:spcPts val="0"/>
              </a:spcBef>
              <a:spcAft>
                <a:spcPts val="0"/>
              </a:spcAft>
              <a:buSzPts val="10700"/>
              <a:buNone/>
              <a:defRPr sz="10700"/>
            </a:lvl5pPr>
            <a:lvl6pPr lvl="5" rtl="0" algn="ctr">
              <a:lnSpc>
                <a:spcPct val="100000"/>
              </a:lnSpc>
              <a:spcBef>
                <a:spcPts val="0"/>
              </a:spcBef>
              <a:spcAft>
                <a:spcPts val="0"/>
              </a:spcAft>
              <a:buSzPts val="10700"/>
              <a:buNone/>
              <a:defRPr sz="10700"/>
            </a:lvl6pPr>
            <a:lvl7pPr lvl="6" rtl="0" algn="ctr">
              <a:lnSpc>
                <a:spcPct val="100000"/>
              </a:lnSpc>
              <a:spcBef>
                <a:spcPts val="0"/>
              </a:spcBef>
              <a:spcAft>
                <a:spcPts val="0"/>
              </a:spcAft>
              <a:buSzPts val="10700"/>
              <a:buNone/>
              <a:defRPr sz="10700"/>
            </a:lvl7pPr>
            <a:lvl8pPr lvl="7" rtl="0" algn="ctr">
              <a:lnSpc>
                <a:spcPct val="100000"/>
              </a:lnSpc>
              <a:spcBef>
                <a:spcPts val="0"/>
              </a:spcBef>
              <a:spcAft>
                <a:spcPts val="0"/>
              </a:spcAft>
              <a:buSzPts val="10700"/>
              <a:buNone/>
              <a:defRPr sz="10700"/>
            </a:lvl8pPr>
            <a:lvl9pPr lvl="8" rtl="0" algn="ctr">
              <a:lnSpc>
                <a:spcPct val="100000"/>
              </a:lnSpc>
              <a:spcBef>
                <a:spcPts val="0"/>
              </a:spcBef>
              <a:spcAft>
                <a:spcPts val="0"/>
              </a:spcAft>
              <a:buSzPts val="10700"/>
              <a:buNone/>
              <a:defRPr sz="10700"/>
            </a:lvl9pPr>
          </a:lstStyle>
          <a:p>
            <a:r>
              <a:t>xx%</a:t>
            </a:r>
          </a:p>
        </p:txBody>
      </p:sp>
      <p:sp>
        <p:nvSpPr>
          <p:cNvPr id="134" name="Google Shape;134;p14"/>
          <p:cNvSpPr txBox="1"/>
          <p:nvPr>
            <p:ph idx="5" type="subTitle"/>
          </p:nvPr>
        </p:nvSpPr>
        <p:spPr>
          <a:xfrm>
            <a:off x="4872078" y="3638220"/>
            <a:ext cx="2676000" cy="6825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p:txBody>
      </p:sp>
      <p:grpSp>
        <p:nvGrpSpPr>
          <p:cNvPr id="135" name="Google Shape;135;p14"/>
          <p:cNvGrpSpPr/>
          <p:nvPr/>
        </p:nvGrpSpPr>
        <p:grpSpPr>
          <a:xfrm>
            <a:off x="607472" y="3605173"/>
            <a:ext cx="828552" cy="685962"/>
            <a:chOff x="2459481" y="2718575"/>
            <a:chExt cx="252800" cy="209275"/>
          </a:xfrm>
        </p:grpSpPr>
        <p:sp>
          <p:nvSpPr>
            <p:cNvPr id="136" name="Google Shape;136;p14"/>
            <p:cNvSpPr/>
            <p:nvPr/>
          </p:nvSpPr>
          <p:spPr>
            <a:xfrm>
              <a:off x="2497981" y="2889325"/>
              <a:ext cx="37400" cy="37400"/>
            </a:xfrm>
            <a:custGeom>
              <a:rect b="b" l="l" r="r" t="t"/>
              <a:pathLst>
                <a:path extrusionOk="0" h="1496" w="1496">
                  <a:moveTo>
                    <a:pt x="737" y="0"/>
                  </a:moveTo>
                  <a:cubicBezTo>
                    <a:pt x="648" y="0"/>
                    <a:pt x="536" y="22"/>
                    <a:pt x="447" y="67"/>
                  </a:cubicBezTo>
                  <a:cubicBezTo>
                    <a:pt x="358" y="89"/>
                    <a:pt x="268" y="156"/>
                    <a:pt x="224" y="223"/>
                  </a:cubicBezTo>
                  <a:cubicBezTo>
                    <a:pt x="134" y="290"/>
                    <a:pt x="90" y="357"/>
                    <a:pt x="68" y="469"/>
                  </a:cubicBezTo>
                  <a:cubicBezTo>
                    <a:pt x="23" y="536"/>
                    <a:pt x="1" y="647"/>
                    <a:pt x="1" y="737"/>
                  </a:cubicBezTo>
                  <a:cubicBezTo>
                    <a:pt x="1" y="804"/>
                    <a:pt x="23" y="870"/>
                    <a:pt x="23" y="937"/>
                  </a:cubicBezTo>
                  <a:cubicBezTo>
                    <a:pt x="45" y="1071"/>
                    <a:pt x="112" y="1183"/>
                    <a:pt x="224" y="1272"/>
                  </a:cubicBezTo>
                  <a:lnTo>
                    <a:pt x="358" y="1384"/>
                  </a:lnTo>
                  <a:cubicBezTo>
                    <a:pt x="492" y="1451"/>
                    <a:pt x="603" y="1495"/>
                    <a:pt x="737" y="1495"/>
                  </a:cubicBezTo>
                  <a:cubicBezTo>
                    <a:pt x="849" y="1495"/>
                    <a:pt x="938" y="1473"/>
                    <a:pt x="1027" y="1428"/>
                  </a:cubicBezTo>
                  <a:cubicBezTo>
                    <a:pt x="1116" y="1384"/>
                    <a:pt x="1206" y="1339"/>
                    <a:pt x="1273" y="1272"/>
                  </a:cubicBezTo>
                  <a:cubicBezTo>
                    <a:pt x="1340" y="1205"/>
                    <a:pt x="1384" y="1116"/>
                    <a:pt x="1429" y="1027"/>
                  </a:cubicBezTo>
                  <a:cubicBezTo>
                    <a:pt x="1474" y="937"/>
                    <a:pt x="1496" y="848"/>
                    <a:pt x="1496" y="759"/>
                  </a:cubicBezTo>
                  <a:cubicBezTo>
                    <a:pt x="1496" y="692"/>
                    <a:pt x="1474" y="625"/>
                    <a:pt x="1451" y="558"/>
                  </a:cubicBezTo>
                  <a:cubicBezTo>
                    <a:pt x="1429" y="424"/>
                    <a:pt x="1362" y="313"/>
                    <a:pt x="1273" y="223"/>
                  </a:cubicBezTo>
                  <a:lnTo>
                    <a:pt x="1116" y="112"/>
                  </a:lnTo>
                  <a:cubicBezTo>
                    <a:pt x="1005" y="22"/>
                    <a:pt x="871" y="0"/>
                    <a:pt x="73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4"/>
            <p:cNvSpPr/>
            <p:nvPr/>
          </p:nvSpPr>
          <p:spPr>
            <a:xfrm>
              <a:off x="2459481" y="2800050"/>
              <a:ext cx="52475" cy="40750"/>
            </a:xfrm>
            <a:custGeom>
              <a:rect b="b" l="l" r="r" t="t"/>
              <a:pathLst>
                <a:path extrusionOk="0" h="1630" w="2099">
                  <a:moveTo>
                    <a:pt x="1050" y="0"/>
                  </a:moveTo>
                  <a:cubicBezTo>
                    <a:pt x="1" y="0"/>
                    <a:pt x="1" y="1629"/>
                    <a:pt x="1050" y="1629"/>
                  </a:cubicBezTo>
                  <a:cubicBezTo>
                    <a:pt x="2099" y="1629"/>
                    <a:pt x="2099" y="0"/>
                    <a:pt x="105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4"/>
            <p:cNvSpPr/>
            <p:nvPr/>
          </p:nvSpPr>
          <p:spPr>
            <a:xfrm>
              <a:off x="2580006" y="2784975"/>
              <a:ext cx="54150" cy="41875"/>
            </a:xfrm>
            <a:custGeom>
              <a:rect b="b" l="l" r="r" t="t"/>
              <a:pathLst>
                <a:path extrusionOk="0" h="1675" w="2166">
                  <a:moveTo>
                    <a:pt x="1094" y="0"/>
                  </a:moveTo>
                  <a:cubicBezTo>
                    <a:pt x="0" y="0"/>
                    <a:pt x="0" y="1674"/>
                    <a:pt x="1094" y="1674"/>
                  </a:cubicBezTo>
                  <a:cubicBezTo>
                    <a:pt x="2165" y="1674"/>
                    <a:pt x="2165" y="0"/>
                    <a:pt x="109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
            <p:cNvSpPr/>
            <p:nvPr/>
          </p:nvSpPr>
          <p:spPr>
            <a:xfrm>
              <a:off x="2528681" y="2829050"/>
              <a:ext cx="53025" cy="41325"/>
            </a:xfrm>
            <a:custGeom>
              <a:rect b="b" l="l" r="r" t="t"/>
              <a:pathLst>
                <a:path extrusionOk="0" h="1653" w="2121">
                  <a:moveTo>
                    <a:pt x="1071" y="1"/>
                  </a:moveTo>
                  <a:cubicBezTo>
                    <a:pt x="0" y="1"/>
                    <a:pt x="22" y="1652"/>
                    <a:pt x="1071" y="1652"/>
                  </a:cubicBezTo>
                  <a:cubicBezTo>
                    <a:pt x="2120" y="1652"/>
                    <a:pt x="2120" y="1"/>
                    <a:pt x="107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4"/>
            <p:cNvSpPr/>
            <p:nvPr/>
          </p:nvSpPr>
          <p:spPr>
            <a:xfrm>
              <a:off x="2581131" y="2880950"/>
              <a:ext cx="60275" cy="46900"/>
            </a:xfrm>
            <a:custGeom>
              <a:rect b="b" l="l" r="r" t="t"/>
              <a:pathLst>
                <a:path extrusionOk="0" h="1876" w="2411">
                  <a:moveTo>
                    <a:pt x="1205" y="0"/>
                  </a:moveTo>
                  <a:cubicBezTo>
                    <a:pt x="0" y="0"/>
                    <a:pt x="0" y="1875"/>
                    <a:pt x="1205" y="1875"/>
                  </a:cubicBezTo>
                  <a:cubicBezTo>
                    <a:pt x="2388" y="1875"/>
                    <a:pt x="2411" y="0"/>
                    <a:pt x="120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4"/>
            <p:cNvSpPr/>
            <p:nvPr/>
          </p:nvSpPr>
          <p:spPr>
            <a:xfrm>
              <a:off x="2652531" y="2845225"/>
              <a:ext cx="59750" cy="46900"/>
            </a:xfrm>
            <a:custGeom>
              <a:rect b="b" l="l" r="r" t="t"/>
              <a:pathLst>
                <a:path extrusionOk="0" h="1876" w="2390">
                  <a:moveTo>
                    <a:pt x="1184" y="1"/>
                  </a:moveTo>
                  <a:cubicBezTo>
                    <a:pt x="1" y="1"/>
                    <a:pt x="1" y="1876"/>
                    <a:pt x="1184" y="1876"/>
                  </a:cubicBezTo>
                  <a:cubicBezTo>
                    <a:pt x="2389" y="1876"/>
                    <a:pt x="2389" y="1"/>
                    <a:pt x="118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4"/>
            <p:cNvSpPr/>
            <p:nvPr/>
          </p:nvSpPr>
          <p:spPr>
            <a:xfrm>
              <a:off x="2588381" y="2718575"/>
              <a:ext cx="45775" cy="35725"/>
            </a:xfrm>
            <a:custGeom>
              <a:rect b="b" l="l" r="r" t="t"/>
              <a:pathLst>
                <a:path extrusionOk="0" h="1429" w="1831">
                  <a:moveTo>
                    <a:pt x="915" y="0"/>
                  </a:moveTo>
                  <a:cubicBezTo>
                    <a:pt x="0" y="0"/>
                    <a:pt x="0" y="1429"/>
                    <a:pt x="915" y="1429"/>
                  </a:cubicBezTo>
                  <a:cubicBezTo>
                    <a:pt x="1830" y="1429"/>
                    <a:pt x="1830" y="0"/>
                    <a:pt x="91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4"/>
            <p:cNvSpPr/>
            <p:nvPr/>
          </p:nvSpPr>
          <p:spPr>
            <a:xfrm>
              <a:off x="2508581" y="2731975"/>
              <a:ext cx="49125" cy="37950"/>
            </a:xfrm>
            <a:custGeom>
              <a:rect b="b" l="l" r="r" t="t"/>
              <a:pathLst>
                <a:path extrusionOk="0" h="1518" w="1965">
                  <a:moveTo>
                    <a:pt x="983" y="0"/>
                  </a:moveTo>
                  <a:cubicBezTo>
                    <a:pt x="1" y="0"/>
                    <a:pt x="1" y="1518"/>
                    <a:pt x="983" y="1518"/>
                  </a:cubicBezTo>
                  <a:cubicBezTo>
                    <a:pt x="1965" y="1518"/>
                    <a:pt x="1965" y="0"/>
                    <a:pt x="98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4"/>
            <p:cNvSpPr/>
            <p:nvPr/>
          </p:nvSpPr>
          <p:spPr>
            <a:xfrm>
              <a:off x="2659806" y="2788875"/>
              <a:ext cx="49125" cy="37425"/>
            </a:xfrm>
            <a:custGeom>
              <a:rect b="b" l="l" r="r" t="t"/>
              <a:pathLst>
                <a:path extrusionOk="0" h="1497" w="1965">
                  <a:moveTo>
                    <a:pt x="982" y="1"/>
                  </a:moveTo>
                  <a:cubicBezTo>
                    <a:pt x="22" y="1"/>
                    <a:pt x="0" y="1496"/>
                    <a:pt x="982" y="1496"/>
                  </a:cubicBezTo>
                  <a:cubicBezTo>
                    <a:pt x="1964" y="1496"/>
                    <a:pt x="1964" y="1"/>
                    <a:pt x="98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5" name="Google Shape;145;p14"/>
          <p:cNvSpPr txBox="1"/>
          <p:nvPr>
            <p:ph idx="6" type="title"/>
          </p:nvPr>
        </p:nvSpPr>
        <p:spPr>
          <a:xfrm>
            <a:off x="4873950" y="561625"/>
            <a:ext cx="3598500" cy="11478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6" name="Google Shape;146;p14"/>
          <p:cNvSpPr/>
          <p:nvPr/>
        </p:nvSpPr>
        <p:spPr>
          <a:xfrm rot="-518732">
            <a:off x="248078" y="1224891"/>
            <a:ext cx="1397209" cy="2552978"/>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7" name="Google Shape;147;p14"/>
          <p:cNvGrpSpPr/>
          <p:nvPr/>
        </p:nvGrpSpPr>
        <p:grpSpPr>
          <a:xfrm rot="1161215">
            <a:off x="1249037" y="935700"/>
            <a:ext cx="1488550" cy="1279356"/>
            <a:chOff x="1586254" y="2470291"/>
            <a:chExt cx="1488537" cy="1279344"/>
          </a:xfrm>
        </p:grpSpPr>
        <p:sp>
          <p:nvSpPr>
            <p:cNvPr id="148" name="Google Shape;148;p14"/>
            <p:cNvSpPr/>
            <p:nvPr/>
          </p:nvSpPr>
          <p:spPr>
            <a:xfrm>
              <a:off x="2493240" y="3514931"/>
              <a:ext cx="349327" cy="234704"/>
            </a:xfrm>
            <a:custGeom>
              <a:rect b="b" l="l" r="r" t="t"/>
              <a:pathLst>
                <a:path extrusionOk="0" h="5504" w="8192">
                  <a:moveTo>
                    <a:pt x="1781" y="0"/>
                  </a:moveTo>
                  <a:cubicBezTo>
                    <a:pt x="1701" y="0"/>
                    <a:pt x="1621" y="3"/>
                    <a:pt x="1541" y="8"/>
                  </a:cubicBezTo>
                  <a:cubicBezTo>
                    <a:pt x="693" y="53"/>
                    <a:pt x="1" y="901"/>
                    <a:pt x="224" y="1682"/>
                  </a:cubicBezTo>
                  <a:cubicBezTo>
                    <a:pt x="380" y="2285"/>
                    <a:pt x="648" y="2820"/>
                    <a:pt x="1050" y="3311"/>
                  </a:cubicBezTo>
                  <a:cubicBezTo>
                    <a:pt x="2233" y="4561"/>
                    <a:pt x="3862" y="5342"/>
                    <a:pt x="5603" y="5499"/>
                  </a:cubicBezTo>
                  <a:cubicBezTo>
                    <a:pt x="5655" y="5502"/>
                    <a:pt x="5706" y="5503"/>
                    <a:pt x="5757" y="5503"/>
                  </a:cubicBezTo>
                  <a:cubicBezTo>
                    <a:pt x="6447" y="5503"/>
                    <a:pt x="7029" y="5227"/>
                    <a:pt x="7611" y="4874"/>
                  </a:cubicBezTo>
                  <a:cubicBezTo>
                    <a:pt x="7991" y="4673"/>
                    <a:pt x="8192" y="4249"/>
                    <a:pt x="8125" y="3825"/>
                  </a:cubicBezTo>
                  <a:cubicBezTo>
                    <a:pt x="8080" y="3401"/>
                    <a:pt x="7879" y="2999"/>
                    <a:pt x="7567" y="2709"/>
                  </a:cubicBezTo>
                  <a:cubicBezTo>
                    <a:pt x="6138" y="1437"/>
                    <a:pt x="4420" y="700"/>
                    <a:pt x="2612" y="120"/>
                  </a:cubicBezTo>
                  <a:cubicBezTo>
                    <a:pt x="2335" y="33"/>
                    <a:pt x="2058" y="0"/>
                    <a:pt x="178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4"/>
            <p:cNvSpPr/>
            <p:nvPr/>
          </p:nvSpPr>
          <p:spPr>
            <a:xfrm>
              <a:off x="2092580" y="3307478"/>
              <a:ext cx="259863" cy="277859"/>
            </a:xfrm>
            <a:custGeom>
              <a:rect b="b" l="l" r="r" t="t"/>
              <a:pathLst>
                <a:path extrusionOk="0" h="6516" w="6094">
                  <a:moveTo>
                    <a:pt x="1869" y="0"/>
                  </a:moveTo>
                  <a:cubicBezTo>
                    <a:pt x="1811" y="0"/>
                    <a:pt x="1754" y="3"/>
                    <a:pt x="1697" y="8"/>
                  </a:cubicBezTo>
                  <a:cubicBezTo>
                    <a:pt x="1429" y="30"/>
                    <a:pt x="1183" y="52"/>
                    <a:pt x="938" y="119"/>
                  </a:cubicBezTo>
                  <a:cubicBezTo>
                    <a:pt x="357" y="209"/>
                    <a:pt x="134" y="409"/>
                    <a:pt x="45" y="990"/>
                  </a:cubicBezTo>
                  <a:cubicBezTo>
                    <a:pt x="0" y="1280"/>
                    <a:pt x="0" y="1570"/>
                    <a:pt x="45" y="1883"/>
                  </a:cubicBezTo>
                  <a:cubicBezTo>
                    <a:pt x="157" y="2686"/>
                    <a:pt x="491" y="3423"/>
                    <a:pt x="982" y="4070"/>
                  </a:cubicBezTo>
                  <a:cubicBezTo>
                    <a:pt x="1831" y="5208"/>
                    <a:pt x="2835" y="6123"/>
                    <a:pt x="4241" y="6458"/>
                  </a:cubicBezTo>
                  <a:cubicBezTo>
                    <a:pt x="4376" y="6497"/>
                    <a:pt x="4511" y="6516"/>
                    <a:pt x="4643" y="6516"/>
                  </a:cubicBezTo>
                  <a:cubicBezTo>
                    <a:pt x="5406" y="6516"/>
                    <a:pt x="6071" y="5892"/>
                    <a:pt x="6071" y="5074"/>
                  </a:cubicBezTo>
                  <a:cubicBezTo>
                    <a:pt x="6093" y="4829"/>
                    <a:pt x="6071" y="4583"/>
                    <a:pt x="6026" y="4338"/>
                  </a:cubicBezTo>
                  <a:cubicBezTo>
                    <a:pt x="5602" y="2641"/>
                    <a:pt x="4486" y="1458"/>
                    <a:pt x="3147" y="454"/>
                  </a:cubicBezTo>
                  <a:cubicBezTo>
                    <a:pt x="2771" y="157"/>
                    <a:pt x="2324" y="0"/>
                    <a:pt x="1869"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4"/>
            <p:cNvSpPr/>
            <p:nvPr/>
          </p:nvSpPr>
          <p:spPr>
            <a:xfrm>
              <a:off x="2129678" y="2685760"/>
              <a:ext cx="299862" cy="237647"/>
            </a:xfrm>
            <a:custGeom>
              <a:rect b="b" l="l" r="r" t="t"/>
              <a:pathLst>
                <a:path extrusionOk="0" h="5573" w="7032">
                  <a:moveTo>
                    <a:pt x="1761" y="1"/>
                  </a:moveTo>
                  <a:cubicBezTo>
                    <a:pt x="1148" y="1"/>
                    <a:pt x="680" y="363"/>
                    <a:pt x="358" y="906"/>
                  </a:cubicBezTo>
                  <a:cubicBezTo>
                    <a:pt x="1" y="1464"/>
                    <a:pt x="23" y="2178"/>
                    <a:pt x="403" y="2736"/>
                  </a:cubicBezTo>
                  <a:cubicBezTo>
                    <a:pt x="1251" y="4187"/>
                    <a:pt x="2612" y="4991"/>
                    <a:pt x="4152" y="5482"/>
                  </a:cubicBezTo>
                  <a:cubicBezTo>
                    <a:pt x="4353" y="5526"/>
                    <a:pt x="4554" y="5571"/>
                    <a:pt x="4755" y="5571"/>
                  </a:cubicBezTo>
                  <a:cubicBezTo>
                    <a:pt x="4780" y="5572"/>
                    <a:pt x="4806" y="5572"/>
                    <a:pt x="4831" y="5572"/>
                  </a:cubicBezTo>
                  <a:cubicBezTo>
                    <a:pt x="5360" y="5572"/>
                    <a:pt x="5843" y="5353"/>
                    <a:pt x="6205" y="4991"/>
                  </a:cubicBezTo>
                  <a:cubicBezTo>
                    <a:pt x="7031" y="4098"/>
                    <a:pt x="6987" y="2803"/>
                    <a:pt x="6072" y="1821"/>
                  </a:cubicBezTo>
                  <a:cubicBezTo>
                    <a:pt x="4956" y="661"/>
                    <a:pt x="3505" y="214"/>
                    <a:pt x="1965" y="13"/>
                  </a:cubicBezTo>
                  <a:cubicBezTo>
                    <a:pt x="1895" y="5"/>
                    <a:pt x="1827" y="1"/>
                    <a:pt x="17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4"/>
            <p:cNvSpPr/>
            <p:nvPr/>
          </p:nvSpPr>
          <p:spPr>
            <a:xfrm>
              <a:off x="1887005" y="3489346"/>
              <a:ext cx="248435" cy="258286"/>
            </a:xfrm>
            <a:custGeom>
              <a:rect b="b" l="l" r="r" t="t"/>
              <a:pathLst>
                <a:path extrusionOk="0" h="6057" w="5826">
                  <a:moveTo>
                    <a:pt x="2068" y="0"/>
                  </a:moveTo>
                  <a:cubicBezTo>
                    <a:pt x="1091" y="0"/>
                    <a:pt x="255" y="775"/>
                    <a:pt x="157" y="1925"/>
                  </a:cubicBezTo>
                  <a:cubicBezTo>
                    <a:pt x="0" y="3755"/>
                    <a:pt x="1697" y="5831"/>
                    <a:pt x="3527" y="6032"/>
                  </a:cubicBezTo>
                  <a:cubicBezTo>
                    <a:pt x="3659" y="6048"/>
                    <a:pt x="3786" y="6056"/>
                    <a:pt x="3909" y="6056"/>
                  </a:cubicBezTo>
                  <a:cubicBezTo>
                    <a:pt x="5109" y="6056"/>
                    <a:pt x="5826" y="5275"/>
                    <a:pt x="5826" y="3978"/>
                  </a:cubicBezTo>
                  <a:cubicBezTo>
                    <a:pt x="5826" y="3353"/>
                    <a:pt x="5759" y="2684"/>
                    <a:pt x="5335" y="2260"/>
                  </a:cubicBezTo>
                  <a:cubicBezTo>
                    <a:pt x="4687" y="1523"/>
                    <a:pt x="3951" y="854"/>
                    <a:pt x="3147" y="318"/>
                  </a:cubicBezTo>
                  <a:cubicBezTo>
                    <a:pt x="2788" y="100"/>
                    <a:pt x="2419" y="0"/>
                    <a:pt x="2068"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4"/>
            <p:cNvSpPr/>
            <p:nvPr/>
          </p:nvSpPr>
          <p:spPr>
            <a:xfrm>
              <a:off x="2333377" y="3080069"/>
              <a:ext cx="263659" cy="215856"/>
            </a:xfrm>
            <a:custGeom>
              <a:rect b="b" l="l" r="r" t="t"/>
              <a:pathLst>
                <a:path extrusionOk="0" h="5062" w="6183">
                  <a:moveTo>
                    <a:pt x="2340" y="1"/>
                  </a:moveTo>
                  <a:cubicBezTo>
                    <a:pt x="2007" y="1"/>
                    <a:pt x="1677" y="68"/>
                    <a:pt x="1362" y="207"/>
                  </a:cubicBezTo>
                  <a:cubicBezTo>
                    <a:pt x="134" y="721"/>
                    <a:pt x="0" y="2060"/>
                    <a:pt x="558" y="2930"/>
                  </a:cubicBezTo>
                  <a:cubicBezTo>
                    <a:pt x="1228" y="4046"/>
                    <a:pt x="2366" y="4805"/>
                    <a:pt x="3638" y="5028"/>
                  </a:cubicBezTo>
                  <a:cubicBezTo>
                    <a:pt x="3772" y="5051"/>
                    <a:pt x="3907" y="5062"/>
                    <a:pt x="4043" y="5062"/>
                  </a:cubicBezTo>
                  <a:cubicBezTo>
                    <a:pt x="4449" y="5062"/>
                    <a:pt x="4854" y="4961"/>
                    <a:pt x="5223" y="4760"/>
                  </a:cubicBezTo>
                  <a:cubicBezTo>
                    <a:pt x="5781" y="4470"/>
                    <a:pt x="6138" y="3890"/>
                    <a:pt x="6182" y="3265"/>
                  </a:cubicBezTo>
                  <a:cubicBezTo>
                    <a:pt x="6071" y="2819"/>
                    <a:pt x="5915" y="2395"/>
                    <a:pt x="5714" y="1993"/>
                  </a:cubicBezTo>
                  <a:cubicBezTo>
                    <a:pt x="5156" y="944"/>
                    <a:pt x="4174" y="475"/>
                    <a:pt x="3102" y="118"/>
                  </a:cubicBezTo>
                  <a:cubicBezTo>
                    <a:pt x="2851" y="41"/>
                    <a:pt x="2595" y="1"/>
                    <a:pt x="234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4"/>
            <p:cNvSpPr/>
            <p:nvPr/>
          </p:nvSpPr>
          <p:spPr>
            <a:xfrm>
              <a:off x="2501811" y="2735608"/>
              <a:ext cx="208479" cy="249331"/>
            </a:xfrm>
            <a:custGeom>
              <a:rect b="b" l="l" r="r" t="t"/>
              <a:pathLst>
                <a:path extrusionOk="0" h="5847" w="4889">
                  <a:moveTo>
                    <a:pt x="2270" y="1"/>
                  </a:moveTo>
                  <a:cubicBezTo>
                    <a:pt x="1390" y="1"/>
                    <a:pt x="609" y="657"/>
                    <a:pt x="402" y="1433"/>
                  </a:cubicBezTo>
                  <a:cubicBezTo>
                    <a:pt x="1" y="2840"/>
                    <a:pt x="737" y="4737"/>
                    <a:pt x="1987" y="5540"/>
                  </a:cubicBezTo>
                  <a:cubicBezTo>
                    <a:pt x="2287" y="5746"/>
                    <a:pt x="2633" y="5846"/>
                    <a:pt x="2976" y="5846"/>
                  </a:cubicBezTo>
                  <a:cubicBezTo>
                    <a:pt x="3526" y="5846"/>
                    <a:pt x="4068" y="5589"/>
                    <a:pt x="4397" y="5094"/>
                  </a:cubicBezTo>
                  <a:cubicBezTo>
                    <a:pt x="4732" y="4625"/>
                    <a:pt x="4888" y="4067"/>
                    <a:pt x="4866" y="3509"/>
                  </a:cubicBezTo>
                  <a:cubicBezTo>
                    <a:pt x="4866" y="1947"/>
                    <a:pt x="4152" y="742"/>
                    <a:pt x="3058" y="184"/>
                  </a:cubicBezTo>
                  <a:cubicBezTo>
                    <a:pt x="2795" y="57"/>
                    <a:pt x="2528" y="1"/>
                    <a:pt x="227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4"/>
            <p:cNvSpPr/>
            <p:nvPr/>
          </p:nvSpPr>
          <p:spPr>
            <a:xfrm>
              <a:off x="2645514" y="3139853"/>
              <a:ext cx="199908" cy="247284"/>
            </a:xfrm>
            <a:custGeom>
              <a:rect b="b" l="l" r="r" t="t"/>
              <a:pathLst>
                <a:path extrusionOk="0" h="5799" w="4688">
                  <a:moveTo>
                    <a:pt x="2382" y="0"/>
                  </a:moveTo>
                  <a:cubicBezTo>
                    <a:pt x="1854" y="0"/>
                    <a:pt x="1306" y="240"/>
                    <a:pt x="849" y="814"/>
                  </a:cubicBezTo>
                  <a:cubicBezTo>
                    <a:pt x="1" y="1863"/>
                    <a:pt x="1" y="3671"/>
                    <a:pt x="760" y="4787"/>
                  </a:cubicBezTo>
                  <a:cubicBezTo>
                    <a:pt x="1175" y="5389"/>
                    <a:pt x="1726" y="5798"/>
                    <a:pt x="2465" y="5798"/>
                  </a:cubicBezTo>
                  <a:cubicBezTo>
                    <a:pt x="2521" y="5798"/>
                    <a:pt x="2577" y="5796"/>
                    <a:pt x="2634" y="5791"/>
                  </a:cubicBezTo>
                  <a:cubicBezTo>
                    <a:pt x="3393" y="5724"/>
                    <a:pt x="4040" y="5211"/>
                    <a:pt x="4308" y="4497"/>
                  </a:cubicBezTo>
                  <a:cubicBezTo>
                    <a:pt x="4465" y="3983"/>
                    <a:pt x="4598" y="3470"/>
                    <a:pt x="4688" y="2934"/>
                  </a:cubicBezTo>
                  <a:cubicBezTo>
                    <a:pt x="4621" y="2109"/>
                    <a:pt x="4465" y="1372"/>
                    <a:pt x="3907" y="747"/>
                  </a:cubicBezTo>
                  <a:cubicBezTo>
                    <a:pt x="3521" y="291"/>
                    <a:pt x="2963" y="0"/>
                    <a:pt x="238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4"/>
            <p:cNvSpPr/>
            <p:nvPr/>
          </p:nvSpPr>
          <p:spPr>
            <a:xfrm>
              <a:off x="1963120" y="2945193"/>
              <a:ext cx="220846" cy="223447"/>
            </a:xfrm>
            <a:custGeom>
              <a:rect b="b" l="l" r="r" t="t"/>
              <a:pathLst>
                <a:path extrusionOk="0" h="5240" w="5179">
                  <a:moveTo>
                    <a:pt x="1935" y="0"/>
                  </a:moveTo>
                  <a:cubicBezTo>
                    <a:pt x="1405" y="0"/>
                    <a:pt x="921" y="296"/>
                    <a:pt x="671" y="759"/>
                  </a:cubicBezTo>
                  <a:cubicBezTo>
                    <a:pt x="113" y="1741"/>
                    <a:pt x="1" y="2723"/>
                    <a:pt x="671" y="3683"/>
                  </a:cubicBezTo>
                  <a:cubicBezTo>
                    <a:pt x="1139" y="4397"/>
                    <a:pt x="1831" y="4910"/>
                    <a:pt x="2612" y="5134"/>
                  </a:cubicBezTo>
                  <a:cubicBezTo>
                    <a:pt x="2844" y="5206"/>
                    <a:pt x="3072" y="5240"/>
                    <a:pt x="3289" y="5240"/>
                  </a:cubicBezTo>
                  <a:cubicBezTo>
                    <a:pt x="4349" y="5240"/>
                    <a:pt x="5179" y="4433"/>
                    <a:pt x="5179" y="3303"/>
                  </a:cubicBezTo>
                  <a:cubicBezTo>
                    <a:pt x="5179" y="1786"/>
                    <a:pt x="3684" y="156"/>
                    <a:pt x="2188" y="23"/>
                  </a:cubicBezTo>
                  <a:cubicBezTo>
                    <a:pt x="2103" y="7"/>
                    <a:pt x="2019" y="0"/>
                    <a:pt x="193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4"/>
            <p:cNvSpPr/>
            <p:nvPr/>
          </p:nvSpPr>
          <p:spPr>
            <a:xfrm>
              <a:off x="1727099" y="2627767"/>
              <a:ext cx="204684" cy="246644"/>
            </a:xfrm>
            <a:custGeom>
              <a:rect b="b" l="l" r="r" t="t"/>
              <a:pathLst>
                <a:path extrusionOk="0" h="5784" w="4800">
                  <a:moveTo>
                    <a:pt x="1693" y="1"/>
                  </a:moveTo>
                  <a:cubicBezTo>
                    <a:pt x="1309" y="1"/>
                    <a:pt x="942" y="132"/>
                    <a:pt x="626" y="436"/>
                  </a:cubicBezTo>
                  <a:cubicBezTo>
                    <a:pt x="68" y="949"/>
                    <a:pt x="1" y="1619"/>
                    <a:pt x="269" y="2311"/>
                  </a:cubicBezTo>
                  <a:cubicBezTo>
                    <a:pt x="313" y="2445"/>
                    <a:pt x="336" y="2579"/>
                    <a:pt x="380" y="2713"/>
                  </a:cubicBezTo>
                  <a:cubicBezTo>
                    <a:pt x="670" y="3851"/>
                    <a:pt x="1385" y="4855"/>
                    <a:pt x="2411" y="5458"/>
                  </a:cubicBezTo>
                  <a:cubicBezTo>
                    <a:pt x="2757" y="5679"/>
                    <a:pt x="3100" y="5783"/>
                    <a:pt x="3415" y="5783"/>
                  </a:cubicBezTo>
                  <a:cubicBezTo>
                    <a:pt x="4177" y="5783"/>
                    <a:pt x="4768" y="5175"/>
                    <a:pt x="4799" y="4163"/>
                  </a:cubicBezTo>
                  <a:lnTo>
                    <a:pt x="4799" y="3918"/>
                  </a:lnTo>
                  <a:cubicBezTo>
                    <a:pt x="4777" y="3628"/>
                    <a:pt x="4777" y="3449"/>
                    <a:pt x="4755" y="3271"/>
                  </a:cubicBezTo>
                  <a:cubicBezTo>
                    <a:pt x="4532" y="1909"/>
                    <a:pt x="3862" y="838"/>
                    <a:pt x="2590" y="213"/>
                  </a:cubicBezTo>
                  <a:cubicBezTo>
                    <a:pt x="2290" y="78"/>
                    <a:pt x="1986" y="1"/>
                    <a:pt x="169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4"/>
            <p:cNvSpPr/>
            <p:nvPr/>
          </p:nvSpPr>
          <p:spPr>
            <a:xfrm>
              <a:off x="1759464" y="3116741"/>
              <a:ext cx="243702" cy="206432"/>
            </a:xfrm>
            <a:custGeom>
              <a:rect b="b" l="l" r="r" t="t"/>
              <a:pathLst>
                <a:path extrusionOk="0" h="4841" w="5715">
                  <a:moveTo>
                    <a:pt x="2061" y="0"/>
                  </a:moveTo>
                  <a:cubicBezTo>
                    <a:pt x="1902" y="0"/>
                    <a:pt x="1744" y="13"/>
                    <a:pt x="1585" y="39"/>
                  </a:cubicBezTo>
                  <a:cubicBezTo>
                    <a:pt x="1161" y="84"/>
                    <a:pt x="893" y="463"/>
                    <a:pt x="603" y="776"/>
                  </a:cubicBezTo>
                  <a:cubicBezTo>
                    <a:pt x="157" y="1200"/>
                    <a:pt x="1" y="1557"/>
                    <a:pt x="336" y="2048"/>
                  </a:cubicBezTo>
                  <a:cubicBezTo>
                    <a:pt x="693" y="2584"/>
                    <a:pt x="1094" y="3075"/>
                    <a:pt x="1563" y="3499"/>
                  </a:cubicBezTo>
                  <a:cubicBezTo>
                    <a:pt x="2277" y="4124"/>
                    <a:pt x="3103" y="4659"/>
                    <a:pt x="4018" y="4816"/>
                  </a:cubicBezTo>
                  <a:cubicBezTo>
                    <a:pt x="4118" y="4832"/>
                    <a:pt x="4215" y="4840"/>
                    <a:pt x="4310" y="4840"/>
                  </a:cubicBezTo>
                  <a:cubicBezTo>
                    <a:pt x="5108" y="4840"/>
                    <a:pt x="5714" y="4272"/>
                    <a:pt x="5714" y="3454"/>
                  </a:cubicBezTo>
                  <a:cubicBezTo>
                    <a:pt x="5714" y="3365"/>
                    <a:pt x="5692" y="3276"/>
                    <a:pt x="5692" y="3186"/>
                  </a:cubicBezTo>
                  <a:cubicBezTo>
                    <a:pt x="5647" y="3052"/>
                    <a:pt x="5625" y="2918"/>
                    <a:pt x="5580" y="2784"/>
                  </a:cubicBezTo>
                  <a:cubicBezTo>
                    <a:pt x="5067" y="1535"/>
                    <a:pt x="4063" y="553"/>
                    <a:pt x="2791" y="84"/>
                  </a:cubicBezTo>
                  <a:cubicBezTo>
                    <a:pt x="2547" y="30"/>
                    <a:pt x="2304" y="0"/>
                    <a:pt x="20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4"/>
            <p:cNvSpPr/>
            <p:nvPr/>
          </p:nvSpPr>
          <p:spPr>
            <a:xfrm>
              <a:off x="2882516" y="3298779"/>
              <a:ext cx="192275" cy="243148"/>
            </a:xfrm>
            <a:custGeom>
              <a:rect b="b" l="l" r="r" t="t"/>
              <a:pathLst>
                <a:path extrusionOk="0" h="5702" w="4509">
                  <a:moveTo>
                    <a:pt x="2027" y="1"/>
                  </a:moveTo>
                  <a:cubicBezTo>
                    <a:pt x="1647" y="1"/>
                    <a:pt x="1280" y="189"/>
                    <a:pt x="1071" y="547"/>
                  </a:cubicBezTo>
                  <a:cubicBezTo>
                    <a:pt x="335" y="1707"/>
                    <a:pt x="0" y="3515"/>
                    <a:pt x="1049" y="4832"/>
                  </a:cubicBezTo>
                  <a:cubicBezTo>
                    <a:pt x="1497" y="5396"/>
                    <a:pt x="2069" y="5701"/>
                    <a:pt x="2663" y="5701"/>
                  </a:cubicBezTo>
                  <a:cubicBezTo>
                    <a:pt x="2868" y="5701"/>
                    <a:pt x="3075" y="5665"/>
                    <a:pt x="3281" y="5591"/>
                  </a:cubicBezTo>
                  <a:cubicBezTo>
                    <a:pt x="4129" y="5278"/>
                    <a:pt x="4509" y="4675"/>
                    <a:pt x="4509" y="3336"/>
                  </a:cubicBezTo>
                  <a:cubicBezTo>
                    <a:pt x="4419" y="2444"/>
                    <a:pt x="4107" y="1618"/>
                    <a:pt x="3571" y="904"/>
                  </a:cubicBezTo>
                  <a:cubicBezTo>
                    <a:pt x="3303" y="591"/>
                    <a:pt x="2969" y="323"/>
                    <a:pt x="2589" y="145"/>
                  </a:cubicBezTo>
                  <a:cubicBezTo>
                    <a:pt x="2411" y="48"/>
                    <a:pt x="2217" y="1"/>
                    <a:pt x="202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4"/>
            <p:cNvSpPr/>
            <p:nvPr/>
          </p:nvSpPr>
          <p:spPr>
            <a:xfrm>
              <a:off x="2257219" y="2470291"/>
              <a:ext cx="239864" cy="166562"/>
            </a:xfrm>
            <a:custGeom>
              <a:rect b="b" l="l" r="r" t="t"/>
              <a:pathLst>
                <a:path extrusionOk="0" h="3906" w="5625">
                  <a:moveTo>
                    <a:pt x="2548" y="1"/>
                  </a:moveTo>
                  <a:cubicBezTo>
                    <a:pt x="1984" y="1"/>
                    <a:pt x="1430" y="152"/>
                    <a:pt x="1005" y="469"/>
                  </a:cubicBezTo>
                  <a:cubicBezTo>
                    <a:pt x="1" y="1205"/>
                    <a:pt x="90" y="2723"/>
                    <a:pt x="1183" y="3326"/>
                  </a:cubicBezTo>
                  <a:cubicBezTo>
                    <a:pt x="1764" y="3571"/>
                    <a:pt x="2344" y="3750"/>
                    <a:pt x="2947" y="3906"/>
                  </a:cubicBezTo>
                  <a:lnTo>
                    <a:pt x="2991" y="3817"/>
                  </a:lnTo>
                  <a:cubicBezTo>
                    <a:pt x="3214" y="3772"/>
                    <a:pt x="3438" y="3750"/>
                    <a:pt x="3683" y="3727"/>
                  </a:cubicBezTo>
                  <a:cubicBezTo>
                    <a:pt x="5067" y="3504"/>
                    <a:pt x="5625" y="2053"/>
                    <a:pt x="4732" y="937"/>
                  </a:cubicBezTo>
                  <a:cubicBezTo>
                    <a:pt x="4228" y="327"/>
                    <a:pt x="3376" y="1"/>
                    <a:pt x="25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
            <p:cNvSpPr/>
            <p:nvPr/>
          </p:nvSpPr>
          <p:spPr>
            <a:xfrm>
              <a:off x="1930798" y="2486751"/>
              <a:ext cx="241783" cy="161530"/>
            </a:xfrm>
            <a:custGeom>
              <a:rect b="b" l="l" r="r" t="t"/>
              <a:pathLst>
                <a:path extrusionOk="0" h="3788" w="5670">
                  <a:moveTo>
                    <a:pt x="2118" y="1"/>
                  </a:moveTo>
                  <a:cubicBezTo>
                    <a:pt x="1705" y="1"/>
                    <a:pt x="1307" y="153"/>
                    <a:pt x="1004" y="418"/>
                  </a:cubicBezTo>
                  <a:cubicBezTo>
                    <a:pt x="380" y="998"/>
                    <a:pt x="0" y="1980"/>
                    <a:pt x="848" y="2739"/>
                  </a:cubicBezTo>
                  <a:cubicBezTo>
                    <a:pt x="1496" y="3341"/>
                    <a:pt x="2344" y="3676"/>
                    <a:pt x="3259" y="3698"/>
                  </a:cubicBezTo>
                  <a:cubicBezTo>
                    <a:pt x="3259" y="3721"/>
                    <a:pt x="3259" y="3765"/>
                    <a:pt x="3281" y="3788"/>
                  </a:cubicBezTo>
                  <a:cubicBezTo>
                    <a:pt x="3817" y="3654"/>
                    <a:pt x="4330" y="3475"/>
                    <a:pt x="4843" y="3252"/>
                  </a:cubicBezTo>
                  <a:cubicBezTo>
                    <a:pt x="5424" y="2984"/>
                    <a:pt x="5669" y="2292"/>
                    <a:pt x="5379" y="1734"/>
                  </a:cubicBezTo>
                  <a:cubicBezTo>
                    <a:pt x="5200" y="1355"/>
                    <a:pt x="4933" y="1020"/>
                    <a:pt x="4598" y="775"/>
                  </a:cubicBezTo>
                  <a:cubicBezTo>
                    <a:pt x="3928" y="328"/>
                    <a:pt x="3147" y="60"/>
                    <a:pt x="2344" y="16"/>
                  </a:cubicBezTo>
                  <a:cubicBezTo>
                    <a:pt x="2268" y="6"/>
                    <a:pt x="2193" y="1"/>
                    <a:pt x="211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4"/>
            <p:cNvSpPr/>
            <p:nvPr/>
          </p:nvSpPr>
          <p:spPr>
            <a:xfrm>
              <a:off x="1586254" y="2817523"/>
              <a:ext cx="175175" cy="192062"/>
            </a:xfrm>
            <a:custGeom>
              <a:rect b="b" l="l" r="r" t="t"/>
              <a:pathLst>
                <a:path extrusionOk="0" h="4504" w="4108">
                  <a:moveTo>
                    <a:pt x="1848" y="1"/>
                  </a:moveTo>
                  <a:cubicBezTo>
                    <a:pt x="1261" y="1"/>
                    <a:pt x="738" y="326"/>
                    <a:pt x="492" y="896"/>
                  </a:cubicBezTo>
                  <a:cubicBezTo>
                    <a:pt x="1" y="1968"/>
                    <a:pt x="268" y="3217"/>
                    <a:pt x="1161" y="3976"/>
                  </a:cubicBezTo>
                  <a:cubicBezTo>
                    <a:pt x="1555" y="4311"/>
                    <a:pt x="1986" y="4504"/>
                    <a:pt x="2437" y="4504"/>
                  </a:cubicBezTo>
                  <a:cubicBezTo>
                    <a:pt x="2677" y="4504"/>
                    <a:pt x="2922" y="4450"/>
                    <a:pt x="3170" y="4333"/>
                  </a:cubicBezTo>
                  <a:cubicBezTo>
                    <a:pt x="3862" y="3999"/>
                    <a:pt x="4107" y="3374"/>
                    <a:pt x="4085" y="2704"/>
                  </a:cubicBezTo>
                  <a:cubicBezTo>
                    <a:pt x="4063" y="1543"/>
                    <a:pt x="3549" y="673"/>
                    <a:pt x="2657" y="204"/>
                  </a:cubicBezTo>
                  <a:cubicBezTo>
                    <a:pt x="2387" y="66"/>
                    <a:pt x="2111" y="1"/>
                    <a:pt x="18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2" name="Google Shape;162;p14"/>
          <p:cNvSpPr/>
          <p:nvPr/>
        </p:nvSpPr>
        <p:spPr>
          <a:xfrm rot="9173378">
            <a:off x="1213128" y="2363233"/>
            <a:ext cx="1832141" cy="711578"/>
          </a:xfrm>
          <a:custGeom>
            <a:rect b="b" l="l" r="r" t="t"/>
            <a:pathLst>
              <a:path extrusionOk="0" h="16687" w="42965">
                <a:moveTo>
                  <a:pt x="13156" y="0"/>
                </a:moveTo>
                <a:cubicBezTo>
                  <a:pt x="11130" y="0"/>
                  <a:pt x="9112" y="174"/>
                  <a:pt x="7143" y="686"/>
                </a:cubicBezTo>
                <a:cubicBezTo>
                  <a:pt x="5045" y="1266"/>
                  <a:pt x="3125" y="2360"/>
                  <a:pt x="1563" y="3877"/>
                </a:cubicBezTo>
                <a:cubicBezTo>
                  <a:pt x="1050" y="4368"/>
                  <a:pt x="514" y="4904"/>
                  <a:pt x="670" y="5730"/>
                </a:cubicBezTo>
                <a:cubicBezTo>
                  <a:pt x="692" y="5841"/>
                  <a:pt x="603" y="5975"/>
                  <a:pt x="559" y="6087"/>
                </a:cubicBezTo>
                <a:cubicBezTo>
                  <a:pt x="1" y="7314"/>
                  <a:pt x="68" y="8765"/>
                  <a:pt x="737" y="9948"/>
                </a:cubicBezTo>
                <a:cubicBezTo>
                  <a:pt x="983" y="10417"/>
                  <a:pt x="1250" y="10908"/>
                  <a:pt x="1541" y="11376"/>
                </a:cubicBezTo>
                <a:cubicBezTo>
                  <a:pt x="2407" y="12667"/>
                  <a:pt x="3895" y="13707"/>
                  <a:pt x="5646" y="13707"/>
                </a:cubicBezTo>
                <a:cubicBezTo>
                  <a:pt x="6287" y="13707"/>
                  <a:pt x="6963" y="13568"/>
                  <a:pt x="7656" y="13251"/>
                </a:cubicBezTo>
                <a:cubicBezTo>
                  <a:pt x="8370" y="12939"/>
                  <a:pt x="9062" y="12470"/>
                  <a:pt x="9776" y="12091"/>
                </a:cubicBezTo>
                <a:cubicBezTo>
                  <a:pt x="10267" y="11823"/>
                  <a:pt x="10781" y="11577"/>
                  <a:pt x="11316" y="11376"/>
                </a:cubicBezTo>
                <a:cubicBezTo>
                  <a:pt x="11543" y="11284"/>
                  <a:pt x="11779" y="11239"/>
                  <a:pt x="12014" y="11239"/>
                </a:cubicBezTo>
                <a:cubicBezTo>
                  <a:pt x="12404" y="11239"/>
                  <a:pt x="12790" y="11363"/>
                  <a:pt x="13124" y="11600"/>
                </a:cubicBezTo>
                <a:cubicBezTo>
                  <a:pt x="13637" y="11979"/>
                  <a:pt x="14128" y="12381"/>
                  <a:pt x="14575" y="12827"/>
                </a:cubicBezTo>
                <a:cubicBezTo>
                  <a:pt x="15490" y="13720"/>
                  <a:pt x="16316" y="14747"/>
                  <a:pt x="17298" y="15528"/>
                </a:cubicBezTo>
                <a:cubicBezTo>
                  <a:pt x="18287" y="16303"/>
                  <a:pt x="19357" y="16686"/>
                  <a:pt x="20478" y="16686"/>
                </a:cubicBezTo>
                <a:cubicBezTo>
                  <a:pt x="21228" y="16686"/>
                  <a:pt x="22001" y="16515"/>
                  <a:pt x="22788" y="16175"/>
                </a:cubicBezTo>
                <a:cubicBezTo>
                  <a:pt x="23681" y="15751"/>
                  <a:pt x="24373" y="14947"/>
                  <a:pt x="24618" y="13988"/>
                </a:cubicBezTo>
                <a:cubicBezTo>
                  <a:pt x="24752" y="13519"/>
                  <a:pt x="24842" y="13028"/>
                  <a:pt x="24998" y="12559"/>
                </a:cubicBezTo>
                <a:cubicBezTo>
                  <a:pt x="25288" y="11644"/>
                  <a:pt x="25846" y="11242"/>
                  <a:pt x="26783" y="11242"/>
                </a:cubicBezTo>
                <a:cubicBezTo>
                  <a:pt x="26848" y="11239"/>
                  <a:pt x="26913" y="11237"/>
                  <a:pt x="26977" y="11237"/>
                </a:cubicBezTo>
                <a:cubicBezTo>
                  <a:pt x="27286" y="11237"/>
                  <a:pt x="27585" y="11280"/>
                  <a:pt x="27899" y="11354"/>
                </a:cubicBezTo>
                <a:cubicBezTo>
                  <a:pt x="28837" y="11644"/>
                  <a:pt x="29752" y="12001"/>
                  <a:pt x="30645" y="12403"/>
                </a:cubicBezTo>
                <a:cubicBezTo>
                  <a:pt x="32190" y="13117"/>
                  <a:pt x="33754" y="13546"/>
                  <a:pt x="35356" y="13546"/>
                </a:cubicBezTo>
                <a:cubicBezTo>
                  <a:pt x="36207" y="13546"/>
                  <a:pt x="37068" y="13425"/>
                  <a:pt x="37943" y="13162"/>
                </a:cubicBezTo>
                <a:cubicBezTo>
                  <a:pt x="39617" y="12671"/>
                  <a:pt x="41090" y="11867"/>
                  <a:pt x="42094" y="10417"/>
                </a:cubicBezTo>
                <a:cubicBezTo>
                  <a:pt x="42965" y="9189"/>
                  <a:pt x="42875" y="7805"/>
                  <a:pt x="41916" y="6645"/>
                </a:cubicBezTo>
                <a:cubicBezTo>
                  <a:pt x="41291" y="5908"/>
                  <a:pt x="40465" y="5350"/>
                  <a:pt x="39550" y="5060"/>
                </a:cubicBezTo>
                <a:cubicBezTo>
                  <a:pt x="37563" y="4391"/>
                  <a:pt x="35555" y="3743"/>
                  <a:pt x="33524" y="3163"/>
                </a:cubicBezTo>
                <a:cubicBezTo>
                  <a:pt x="30287" y="2203"/>
                  <a:pt x="27007" y="1489"/>
                  <a:pt x="23659" y="998"/>
                </a:cubicBezTo>
                <a:cubicBezTo>
                  <a:pt x="20556" y="440"/>
                  <a:pt x="17409" y="105"/>
                  <a:pt x="14240" y="16"/>
                </a:cubicBezTo>
                <a:cubicBezTo>
                  <a:pt x="13879" y="6"/>
                  <a:pt x="13517" y="0"/>
                  <a:pt x="13156"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ext &amp; intro">
  <p:cSld name="MAIN_POINT_1">
    <p:spTree>
      <p:nvGrpSpPr>
        <p:cNvPr id="163" name="Shape 163"/>
        <p:cNvGrpSpPr/>
        <p:nvPr/>
      </p:nvGrpSpPr>
      <p:grpSpPr>
        <a:xfrm>
          <a:off x="0" y="0"/>
          <a:ext cx="0" cy="0"/>
          <a:chOff x="0" y="0"/>
          <a:chExt cx="0" cy="0"/>
        </a:xfrm>
      </p:grpSpPr>
      <p:sp>
        <p:nvSpPr>
          <p:cNvPr id="164" name="Google Shape;164;p15"/>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5"/>
          <p:cNvSpPr/>
          <p:nvPr/>
        </p:nvSpPr>
        <p:spPr>
          <a:xfrm>
            <a:off x="2102797" y="1172950"/>
            <a:ext cx="1476202" cy="1465114"/>
          </a:xfrm>
          <a:custGeom>
            <a:rect b="b" l="l" r="r" t="t"/>
            <a:pathLst>
              <a:path extrusionOk="0" h="36071" w="36344">
                <a:moveTo>
                  <a:pt x="22855" y="1"/>
                </a:moveTo>
                <a:cubicBezTo>
                  <a:pt x="21441" y="1"/>
                  <a:pt x="20027" y="235"/>
                  <a:pt x="18691" y="710"/>
                </a:cubicBezTo>
                <a:cubicBezTo>
                  <a:pt x="17309" y="1182"/>
                  <a:pt x="16054" y="1891"/>
                  <a:pt x="15091" y="3000"/>
                </a:cubicBezTo>
                <a:cubicBezTo>
                  <a:pt x="13800" y="4473"/>
                  <a:pt x="13145" y="6164"/>
                  <a:pt x="13400" y="8127"/>
                </a:cubicBezTo>
                <a:cubicBezTo>
                  <a:pt x="13527" y="8909"/>
                  <a:pt x="13782" y="9655"/>
                  <a:pt x="13982" y="10400"/>
                </a:cubicBezTo>
                <a:cubicBezTo>
                  <a:pt x="14364" y="11927"/>
                  <a:pt x="14036" y="13418"/>
                  <a:pt x="12382" y="14291"/>
                </a:cubicBezTo>
                <a:cubicBezTo>
                  <a:pt x="11218" y="14909"/>
                  <a:pt x="9928" y="15254"/>
                  <a:pt x="8619" y="15291"/>
                </a:cubicBezTo>
                <a:cubicBezTo>
                  <a:pt x="7346" y="15363"/>
                  <a:pt x="6091" y="15327"/>
                  <a:pt x="4855" y="15527"/>
                </a:cubicBezTo>
                <a:cubicBezTo>
                  <a:pt x="1746" y="16036"/>
                  <a:pt x="1" y="18927"/>
                  <a:pt x="946" y="21945"/>
                </a:cubicBezTo>
                <a:cubicBezTo>
                  <a:pt x="1583" y="23908"/>
                  <a:pt x="2892" y="25599"/>
                  <a:pt x="4637" y="26708"/>
                </a:cubicBezTo>
                <a:cubicBezTo>
                  <a:pt x="5710" y="27435"/>
                  <a:pt x="6964" y="27817"/>
                  <a:pt x="8219" y="28144"/>
                </a:cubicBezTo>
                <a:cubicBezTo>
                  <a:pt x="10182" y="28690"/>
                  <a:pt x="12164" y="29199"/>
                  <a:pt x="13927" y="30271"/>
                </a:cubicBezTo>
                <a:cubicBezTo>
                  <a:pt x="15109" y="30999"/>
                  <a:pt x="16254" y="31780"/>
                  <a:pt x="17400" y="32544"/>
                </a:cubicBezTo>
                <a:cubicBezTo>
                  <a:pt x="18872" y="33544"/>
                  <a:pt x="20363" y="34507"/>
                  <a:pt x="22018" y="35198"/>
                </a:cubicBezTo>
                <a:cubicBezTo>
                  <a:pt x="23342" y="35771"/>
                  <a:pt x="24654" y="36070"/>
                  <a:pt x="25954" y="36070"/>
                </a:cubicBezTo>
                <a:cubicBezTo>
                  <a:pt x="27421" y="36070"/>
                  <a:pt x="28872" y="35689"/>
                  <a:pt x="30308" y="34889"/>
                </a:cubicBezTo>
                <a:cubicBezTo>
                  <a:pt x="31781" y="34071"/>
                  <a:pt x="32890" y="32853"/>
                  <a:pt x="33835" y="31471"/>
                </a:cubicBezTo>
                <a:cubicBezTo>
                  <a:pt x="35362" y="29181"/>
                  <a:pt x="36344" y="26708"/>
                  <a:pt x="36344" y="23908"/>
                </a:cubicBezTo>
                <a:cubicBezTo>
                  <a:pt x="36289" y="23235"/>
                  <a:pt x="36271" y="22563"/>
                  <a:pt x="36198" y="21908"/>
                </a:cubicBezTo>
                <a:cubicBezTo>
                  <a:pt x="36071" y="20908"/>
                  <a:pt x="35908" y="19908"/>
                  <a:pt x="35671" y="18927"/>
                </a:cubicBezTo>
                <a:cubicBezTo>
                  <a:pt x="34780" y="15691"/>
                  <a:pt x="33853" y="12454"/>
                  <a:pt x="32871" y="9236"/>
                </a:cubicBezTo>
                <a:cubicBezTo>
                  <a:pt x="32344" y="7364"/>
                  <a:pt x="31508" y="5582"/>
                  <a:pt x="30417" y="3964"/>
                </a:cubicBezTo>
                <a:cubicBezTo>
                  <a:pt x="29035" y="1964"/>
                  <a:pt x="27254" y="528"/>
                  <a:pt x="24781" y="146"/>
                </a:cubicBezTo>
                <a:cubicBezTo>
                  <a:pt x="24144" y="49"/>
                  <a:pt x="23499" y="1"/>
                  <a:pt x="22855"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5"/>
          <p:cNvSpPr/>
          <p:nvPr/>
        </p:nvSpPr>
        <p:spPr>
          <a:xfrm>
            <a:off x="1612475" y="1656613"/>
            <a:ext cx="1812962" cy="1401182"/>
          </a:xfrm>
          <a:custGeom>
            <a:rect b="b" l="l" r="r" t="t"/>
            <a:pathLst>
              <a:path extrusionOk="0" h="34497" w="44635">
                <a:moveTo>
                  <a:pt x="21563" y="0"/>
                </a:moveTo>
                <a:cubicBezTo>
                  <a:pt x="19800" y="18"/>
                  <a:pt x="18600" y="1055"/>
                  <a:pt x="18436" y="2673"/>
                </a:cubicBezTo>
                <a:cubicBezTo>
                  <a:pt x="18309" y="3673"/>
                  <a:pt x="18472" y="4691"/>
                  <a:pt x="18891" y="5618"/>
                </a:cubicBezTo>
                <a:cubicBezTo>
                  <a:pt x="19654" y="7418"/>
                  <a:pt x="20927" y="8818"/>
                  <a:pt x="22472" y="9981"/>
                </a:cubicBezTo>
                <a:cubicBezTo>
                  <a:pt x="24108" y="11200"/>
                  <a:pt x="25908" y="12181"/>
                  <a:pt x="27708" y="13181"/>
                </a:cubicBezTo>
                <a:cubicBezTo>
                  <a:pt x="28854" y="13836"/>
                  <a:pt x="30017" y="14490"/>
                  <a:pt x="31126" y="15199"/>
                </a:cubicBezTo>
                <a:cubicBezTo>
                  <a:pt x="31544" y="15508"/>
                  <a:pt x="31908" y="15890"/>
                  <a:pt x="32181" y="16326"/>
                </a:cubicBezTo>
                <a:cubicBezTo>
                  <a:pt x="32435" y="16654"/>
                  <a:pt x="32308" y="16908"/>
                  <a:pt x="31926" y="17090"/>
                </a:cubicBezTo>
                <a:cubicBezTo>
                  <a:pt x="31817" y="17126"/>
                  <a:pt x="31708" y="17163"/>
                  <a:pt x="31581" y="17199"/>
                </a:cubicBezTo>
                <a:cubicBezTo>
                  <a:pt x="31120" y="17286"/>
                  <a:pt x="30655" y="17331"/>
                  <a:pt x="30189" y="17331"/>
                </a:cubicBezTo>
                <a:cubicBezTo>
                  <a:pt x="29773" y="17331"/>
                  <a:pt x="29357" y="17295"/>
                  <a:pt x="28944" y="17217"/>
                </a:cubicBezTo>
                <a:cubicBezTo>
                  <a:pt x="26981" y="16890"/>
                  <a:pt x="25090" y="16199"/>
                  <a:pt x="23363" y="15181"/>
                </a:cubicBezTo>
                <a:cubicBezTo>
                  <a:pt x="20890" y="13745"/>
                  <a:pt x="18618" y="12000"/>
                  <a:pt x="16327" y="10309"/>
                </a:cubicBezTo>
                <a:cubicBezTo>
                  <a:pt x="14309" y="8836"/>
                  <a:pt x="12291" y="7382"/>
                  <a:pt x="10018" y="6309"/>
                </a:cubicBezTo>
                <a:cubicBezTo>
                  <a:pt x="9255" y="5927"/>
                  <a:pt x="8455" y="5618"/>
                  <a:pt x="7619" y="5418"/>
                </a:cubicBezTo>
                <a:cubicBezTo>
                  <a:pt x="7420" y="5369"/>
                  <a:pt x="7228" y="5346"/>
                  <a:pt x="7044" y="5346"/>
                </a:cubicBezTo>
                <a:cubicBezTo>
                  <a:pt x="5932" y="5346"/>
                  <a:pt x="5133" y="6203"/>
                  <a:pt x="5164" y="7436"/>
                </a:cubicBezTo>
                <a:cubicBezTo>
                  <a:pt x="5201" y="7982"/>
                  <a:pt x="5328" y="8509"/>
                  <a:pt x="5546" y="9000"/>
                </a:cubicBezTo>
                <a:cubicBezTo>
                  <a:pt x="6219" y="10400"/>
                  <a:pt x="7146" y="11654"/>
                  <a:pt x="8273" y="12709"/>
                </a:cubicBezTo>
                <a:cubicBezTo>
                  <a:pt x="10146" y="14527"/>
                  <a:pt x="12364" y="15836"/>
                  <a:pt x="14764" y="16854"/>
                </a:cubicBezTo>
                <a:cubicBezTo>
                  <a:pt x="17291" y="17945"/>
                  <a:pt x="19945" y="18690"/>
                  <a:pt x="22563" y="19508"/>
                </a:cubicBezTo>
                <a:cubicBezTo>
                  <a:pt x="23654" y="19854"/>
                  <a:pt x="24690" y="20290"/>
                  <a:pt x="25745" y="20744"/>
                </a:cubicBezTo>
                <a:cubicBezTo>
                  <a:pt x="26272" y="20963"/>
                  <a:pt x="26708" y="21381"/>
                  <a:pt x="26945" y="21890"/>
                </a:cubicBezTo>
                <a:cubicBezTo>
                  <a:pt x="26563" y="21999"/>
                  <a:pt x="26145" y="22072"/>
                  <a:pt x="25745" y="22144"/>
                </a:cubicBezTo>
                <a:cubicBezTo>
                  <a:pt x="25382" y="22172"/>
                  <a:pt x="25018" y="22185"/>
                  <a:pt x="24653" y="22185"/>
                </a:cubicBezTo>
                <a:cubicBezTo>
                  <a:pt x="23576" y="22185"/>
                  <a:pt x="22496" y="22066"/>
                  <a:pt x="21436" y="21835"/>
                </a:cubicBezTo>
                <a:cubicBezTo>
                  <a:pt x="19436" y="21417"/>
                  <a:pt x="17527" y="20708"/>
                  <a:pt x="15763" y="19708"/>
                </a:cubicBezTo>
                <a:cubicBezTo>
                  <a:pt x="13909" y="18690"/>
                  <a:pt x="12146" y="17545"/>
                  <a:pt x="10346" y="16436"/>
                </a:cubicBezTo>
                <a:cubicBezTo>
                  <a:pt x="8818" y="15490"/>
                  <a:pt x="7291" y="14545"/>
                  <a:pt x="5601" y="13890"/>
                </a:cubicBezTo>
                <a:cubicBezTo>
                  <a:pt x="4729" y="13549"/>
                  <a:pt x="3825" y="13287"/>
                  <a:pt x="2875" y="13287"/>
                </a:cubicBezTo>
                <a:cubicBezTo>
                  <a:pt x="2814" y="13287"/>
                  <a:pt x="2753" y="13288"/>
                  <a:pt x="2692" y="13290"/>
                </a:cubicBezTo>
                <a:cubicBezTo>
                  <a:pt x="1710" y="13327"/>
                  <a:pt x="1110" y="13981"/>
                  <a:pt x="1255" y="14945"/>
                </a:cubicBezTo>
                <a:cubicBezTo>
                  <a:pt x="1346" y="15454"/>
                  <a:pt x="1510" y="15963"/>
                  <a:pt x="1746" y="16417"/>
                </a:cubicBezTo>
                <a:cubicBezTo>
                  <a:pt x="2619" y="18199"/>
                  <a:pt x="3982" y="19544"/>
                  <a:pt x="5564" y="20708"/>
                </a:cubicBezTo>
                <a:cubicBezTo>
                  <a:pt x="7764" y="22308"/>
                  <a:pt x="10237" y="23290"/>
                  <a:pt x="12818" y="24053"/>
                </a:cubicBezTo>
                <a:cubicBezTo>
                  <a:pt x="15218" y="24780"/>
                  <a:pt x="17691" y="25235"/>
                  <a:pt x="20163" y="25690"/>
                </a:cubicBezTo>
                <a:cubicBezTo>
                  <a:pt x="21127" y="25871"/>
                  <a:pt x="22109" y="26089"/>
                  <a:pt x="22945" y="26635"/>
                </a:cubicBezTo>
                <a:cubicBezTo>
                  <a:pt x="23163" y="26762"/>
                  <a:pt x="23436" y="27035"/>
                  <a:pt x="23436" y="27253"/>
                </a:cubicBezTo>
                <a:cubicBezTo>
                  <a:pt x="23436" y="27580"/>
                  <a:pt x="23036" y="27598"/>
                  <a:pt x="22781" y="27653"/>
                </a:cubicBezTo>
                <a:cubicBezTo>
                  <a:pt x="22283" y="27756"/>
                  <a:pt x="21784" y="27794"/>
                  <a:pt x="21286" y="27794"/>
                </a:cubicBezTo>
                <a:cubicBezTo>
                  <a:pt x="20730" y="27794"/>
                  <a:pt x="20174" y="27747"/>
                  <a:pt x="19618" y="27689"/>
                </a:cubicBezTo>
                <a:cubicBezTo>
                  <a:pt x="17382" y="27489"/>
                  <a:pt x="15200" y="26944"/>
                  <a:pt x="13055" y="26326"/>
                </a:cubicBezTo>
                <a:cubicBezTo>
                  <a:pt x="10727" y="25671"/>
                  <a:pt x="8400" y="24980"/>
                  <a:pt x="6055" y="24362"/>
                </a:cubicBezTo>
                <a:cubicBezTo>
                  <a:pt x="5062" y="24083"/>
                  <a:pt x="4037" y="23943"/>
                  <a:pt x="3004" y="23943"/>
                </a:cubicBezTo>
                <a:cubicBezTo>
                  <a:pt x="2694" y="23943"/>
                  <a:pt x="2384" y="23955"/>
                  <a:pt x="2073" y="23981"/>
                </a:cubicBezTo>
                <a:cubicBezTo>
                  <a:pt x="783" y="24126"/>
                  <a:pt x="1" y="24944"/>
                  <a:pt x="146" y="26089"/>
                </a:cubicBezTo>
                <a:cubicBezTo>
                  <a:pt x="201" y="26508"/>
                  <a:pt x="365" y="26908"/>
                  <a:pt x="601" y="27271"/>
                </a:cubicBezTo>
                <a:cubicBezTo>
                  <a:pt x="1346" y="28417"/>
                  <a:pt x="2437" y="29198"/>
                  <a:pt x="3564" y="29907"/>
                </a:cubicBezTo>
                <a:cubicBezTo>
                  <a:pt x="6200" y="31562"/>
                  <a:pt x="9073" y="32562"/>
                  <a:pt x="12073" y="33234"/>
                </a:cubicBezTo>
                <a:cubicBezTo>
                  <a:pt x="14709" y="33816"/>
                  <a:pt x="17382" y="34198"/>
                  <a:pt x="20072" y="34362"/>
                </a:cubicBezTo>
                <a:cubicBezTo>
                  <a:pt x="21223" y="34448"/>
                  <a:pt x="22373" y="34496"/>
                  <a:pt x="23519" y="34496"/>
                </a:cubicBezTo>
                <a:cubicBezTo>
                  <a:pt x="25994" y="34496"/>
                  <a:pt x="28454" y="34272"/>
                  <a:pt x="30890" y="33725"/>
                </a:cubicBezTo>
                <a:cubicBezTo>
                  <a:pt x="34453" y="32962"/>
                  <a:pt x="37817" y="31398"/>
                  <a:pt x="40689" y="29144"/>
                </a:cubicBezTo>
                <a:cubicBezTo>
                  <a:pt x="42125" y="27998"/>
                  <a:pt x="43253" y="26617"/>
                  <a:pt x="43871" y="24853"/>
                </a:cubicBezTo>
                <a:cubicBezTo>
                  <a:pt x="44634" y="22672"/>
                  <a:pt x="44616" y="20290"/>
                  <a:pt x="43834" y="18126"/>
                </a:cubicBezTo>
                <a:cubicBezTo>
                  <a:pt x="42653" y="14654"/>
                  <a:pt x="40616" y="11545"/>
                  <a:pt x="37907" y="9091"/>
                </a:cubicBezTo>
                <a:cubicBezTo>
                  <a:pt x="35508" y="6982"/>
                  <a:pt x="32926" y="5109"/>
                  <a:pt x="30163" y="3473"/>
                </a:cubicBezTo>
                <a:cubicBezTo>
                  <a:pt x="28381" y="2400"/>
                  <a:pt x="26563" y="1364"/>
                  <a:pt x="24581" y="637"/>
                </a:cubicBezTo>
                <a:cubicBezTo>
                  <a:pt x="23617" y="273"/>
                  <a:pt x="22618" y="0"/>
                  <a:pt x="2156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5"/>
          <p:cNvSpPr/>
          <p:nvPr/>
        </p:nvSpPr>
        <p:spPr>
          <a:xfrm rot="-1360464">
            <a:off x="2540307" y="2399093"/>
            <a:ext cx="1462893" cy="1072282"/>
          </a:xfrm>
          <a:custGeom>
            <a:rect b="b" l="l" r="r" t="t"/>
            <a:pathLst>
              <a:path extrusionOk="0" h="26400" w="36017">
                <a:moveTo>
                  <a:pt x="24672" y="1619"/>
                </a:moveTo>
                <a:cubicBezTo>
                  <a:pt x="20036" y="4128"/>
                  <a:pt x="19963" y="5200"/>
                  <a:pt x="17727" y="7146"/>
                </a:cubicBezTo>
                <a:cubicBezTo>
                  <a:pt x="15073" y="9455"/>
                  <a:pt x="11909" y="10782"/>
                  <a:pt x="8837" y="12400"/>
                </a:cubicBezTo>
                <a:cubicBezTo>
                  <a:pt x="6582" y="13582"/>
                  <a:pt x="4164" y="14909"/>
                  <a:pt x="2492" y="16854"/>
                </a:cubicBezTo>
                <a:cubicBezTo>
                  <a:pt x="1" y="19818"/>
                  <a:pt x="855" y="25654"/>
                  <a:pt x="5255" y="26163"/>
                </a:cubicBezTo>
                <a:cubicBezTo>
                  <a:pt x="7382" y="26399"/>
                  <a:pt x="8618" y="25145"/>
                  <a:pt x="9600" y="23436"/>
                </a:cubicBezTo>
                <a:cubicBezTo>
                  <a:pt x="11000" y="20999"/>
                  <a:pt x="12800" y="18836"/>
                  <a:pt x="14945" y="17018"/>
                </a:cubicBezTo>
                <a:cubicBezTo>
                  <a:pt x="16472" y="15709"/>
                  <a:pt x="18036" y="14709"/>
                  <a:pt x="19945" y="14091"/>
                </a:cubicBezTo>
                <a:cubicBezTo>
                  <a:pt x="21727" y="13509"/>
                  <a:pt x="23617" y="13327"/>
                  <a:pt x="25454" y="13091"/>
                </a:cubicBezTo>
                <a:cubicBezTo>
                  <a:pt x="28181" y="12727"/>
                  <a:pt x="30962" y="12127"/>
                  <a:pt x="33017" y="10218"/>
                </a:cubicBezTo>
                <a:cubicBezTo>
                  <a:pt x="35562" y="7891"/>
                  <a:pt x="36017" y="4746"/>
                  <a:pt x="34671" y="2637"/>
                </a:cubicBezTo>
                <a:cubicBezTo>
                  <a:pt x="32999" y="1"/>
                  <a:pt x="27235" y="237"/>
                  <a:pt x="24672" y="1619"/>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8" name="Google Shape;168;p15"/>
          <p:cNvGrpSpPr/>
          <p:nvPr/>
        </p:nvGrpSpPr>
        <p:grpSpPr>
          <a:xfrm rot="4995577">
            <a:off x="1346986" y="1274444"/>
            <a:ext cx="744769" cy="845160"/>
            <a:chOff x="3536056" y="1187875"/>
            <a:chExt cx="575850" cy="750050"/>
          </a:xfrm>
        </p:grpSpPr>
        <p:sp>
          <p:nvSpPr>
            <p:cNvPr id="169" name="Google Shape;169;p15"/>
            <p:cNvSpPr/>
            <p:nvPr/>
          </p:nvSpPr>
          <p:spPr>
            <a:xfrm>
              <a:off x="3770956" y="1800325"/>
              <a:ext cx="204800" cy="137600"/>
            </a:xfrm>
            <a:custGeom>
              <a:rect b="b" l="l" r="r" t="t"/>
              <a:pathLst>
                <a:path extrusionOk="0" h="5504" w="8192">
                  <a:moveTo>
                    <a:pt x="1781" y="0"/>
                  </a:moveTo>
                  <a:cubicBezTo>
                    <a:pt x="1701" y="0"/>
                    <a:pt x="1621" y="3"/>
                    <a:pt x="1541" y="8"/>
                  </a:cubicBezTo>
                  <a:cubicBezTo>
                    <a:pt x="693" y="53"/>
                    <a:pt x="1" y="901"/>
                    <a:pt x="224" y="1682"/>
                  </a:cubicBezTo>
                  <a:cubicBezTo>
                    <a:pt x="380" y="2285"/>
                    <a:pt x="648" y="2820"/>
                    <a:pt x="1050" y="3311"/>
                  </a:cubicBezTo>
                  <a:cubicBezTo>
                    <a:pt x="2233" y="4561"/>
                    <a:pt x="3862" y="5342"/>
                    <a:pt x="5603" y="5499"/>
                  </a:cubicBezTo>
                  <a:cubicBezTo>
                    <a:pt x="5655" y="5502"/>
                    <a:pt x="5706" y="5503"/>
                    <a:pt x="5757" y="5503"/>
                  </a:cubicBezTo>
                  <a:cubicBezTo>
                    <a:pt x="6447" y="5503"/>
                    <a:pt x="7029" y="5227"/>
                    <a:pt x="7611" y="4874"/>
                  </a:cubicBezTo>
                  <a:cubicBezTo>
                    <a:pt x="7991" y="4673"/>
                    <a:pt x="8192" y="4249"/>
                    <a:pt x="8125" y="3825"/>
                  </a:cubicBezTo>
                  <a:cubicBezTo>
                    <a:pt x="8080" y="3401"/>
                    <a:pt x="7879" y="2999"/>
                    <a:pt x="7567" y="2709"/>
                  </a:cubicBezTo>
                  <a:cubicBezTo>
                    <a:pt x="6138" y="1437"/>
                    <a:pt x="4420" y="700"/>
                    <a:pt x="2612" y="120"/>
                  </a:cubicBezTo>
                  <a:cubicBezTo>
                    <a:pt x="2335" y="33"/>
                    <a:pt x="2058" y="0"/>
                    <a:pt x="178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5"/>
            <p:cNvSpPr/>
            <p:nvPr/>
          </p:nvSpPr>
          <p:spPr>
            <a:xfrm>
              <a:off x="3536056" y="1678700"/>
              <a:ext cx="152350" cy="162900"/>
            </a:xfrm>
            <a:custGeom>
              <a:rect b="b" l="l" r="r" t="t"/>
              <a:pathLst>
                <a:path extrusionOk="0" h="6516" w="6094">
                  <a:moveTo>
                    <a:pt x="1869" y="0"/>
                  </a:moveTo>
                  <a:cubicBezTo>
                    <a:pt x="1811" y="0"/>
                    <a:pt x="1754" y="3"/>
                    <a:pt x="1697" y="8"/>
                  </a:cubicBezTo>
                  <a:cubicBezTo>
                    <a:pt x="1429" y="30"/>
                    <a:pt x="1183" y="52"/>
                    <a:pt x="938" y="119"/>
                  </a:cubicBezTo>
                  <a:cubicBezTo>
                    <a:pt x="357" y="209"/>
                    <a:pt x="134" y="409"/>
                    <a:pt x="45" y="990"/>
                  </a:cubicBezTo>
                  <a:cubicBezTo>
                    <a:pt x="0" y="1280"/>
                    <a:pt x="0" y="1570"/>
                    <a:pt x="45" y="1883"/>
                  </a:cubicBezTo>
                  <a:cubicBezTo>
                    <a:pt x="157" y="2686"/>
                    <a:pt x="491" y="3423"/>
                    <a:pt x="982" y="4070"/>
                  </a:cubicBezTo>
                  <a:cubicBezTo>
                    <a:pt x="1831" y="5208"/>
                    <a:pt x="2835" y="6123"/>
                    <a:pt x="4241" y="6458"/>
                  </a:cubicBezTo>
                  <a:cubicBezTo>
                    <a:pt x="4376" y="6497"/>
                    <a:pt x="4511" y="6516"/>
                    <a:pt x="4643" y="6516"/>
                  </a:cubicBezTo>
                  <a:cubicBezTo>
                    <a:pt x="5406" y="6516"/>
                    <a:pt x="6071" y="5892"/>
                    <a:pt x="6071" y="5074"/>
                  </a:cubicBezTo>
                  <a:cubicBezTo>
                    <a:pt x="6093" y="4829"/>
                    <a:pt x="6071" y="4583"/>
                    <a:pt x="6026" y="4338"/>
                  </a:cubicBezTo>
                  <a:cubicBezTo>
                    <a:pt x="5602" y="2641"/>
                    <a:pt x="4486" y="1458"/>
                    <a:pt x="3147" y="454"/>
                  </a:cubicBezTo>
                  <a:cubicBezTo>
                    <a:pt x="2771" y="157"/>
                    <a:pt x="2324" y="0"/>
                    <a:pt x="18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5"/>
            <p:cNvSpPr/>
            <p:nvPr/>
          </p:nvSpPr>
          <p:spPr>
            <a:xfrm>
              <a:off x="3557806" y="1314200"/>
              <a:ext cx="175800" cy="139325"/>
            </a:xfrm>
            <a:custGeom>
              <a:rect b="b" l="l" r="r" t="t"/>
              <a:pathLst>
                <a:path extrusionOk="0" h="5573" w="7032">
                  <a:moveTo>
                    <a:pt x="1761" y="1"/>
                  </a:moveTo>
                  <a:cubicBezTo>
                    <a:pt x="1148" y="1"/>
                    <a:pt x="680" y="363"/>
                    <a:pt x="358" y="906"/>
                  </a:cubicBezTo>
                  <a:cubicBezTo>
                    <a:pt x="1" y="1464"/>
                    <a:pt x="23" y="2178"/>
                    <a:pt x="403" y="2736"/>
                  </a:cubicBezTo>
                  <a:cubicBezTo>
                    <a:pt x="1251" y="4187"/>
                    <a:pt x="2612" y="4991"/>
                    <a:pt x="4152" y="5482"/>
                  </a:cubicBezTo>
                  <a:cubicBezTo>
                    <a:pt x="4353" y="5526"/>
                    <a:pt x="4554" y="5571"/>
                    <a:pt x="4755" y="5571"/>
                  </a:cubicBezTo>
                  <a:cubicBezTo>
                    <a:pt x="4780" y="5572"/>
                    <a:pt x="4806" y="5572"/>
                    <a:pt x="4831" y="5572"/>
                  </a:cubicBezTo>
                  <a:cubicBezTo>
                    <a:pt x="5360" y="5572"/>
                    <a:pt x="5843" y="5353"/>
                    <a:pt x="6205" y="4991"/>
                  </a:cubicBezTo>
                  <a:cubicBezTo>
                    <a:pt x="7031" y="4098"/>
                    <a:pt x="6987" y="2803"/>
                    <a:pt x="6072" y="1821"/>
                  </a:cubicBezTo>
                  <a:cubicBezTo>
                    <a:pt x="4956" y="661"/>
                    <a:pt x="3505" y="214"/>
                    <a:pt x="1965" y="13"/>
                  </a:cubicBezTo>
                  <a:cubicBezTo>
                    <a:pt x="1895" y="5"/>
                    <a:pt x="1827" y="1"/>
                    <a:pt x="176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5"/>
            <p:cNvSpPr/>
            <p:nvPr/>
          </p:nvSpPr>
          <p:spPr>
            <a:xfrm>
              <a:off x="3677231" y="1545375"/>
              <a:ext cx="154575" cy="126550"/>
            </a:xfrm>
            <a:custGeom>
              <a:rect b="b" l="l" r="r" t="t"/>
              <a:pathLst>
                <a:path extrusionOk="0" h="5062" w="6183">
                  <a:moveTo>
                    <a:pt x="2340" y="1"/>
                  </a:moveTo>
                  <a:cubicBezTo>
                    <a:pt x="2007" y="1"/>
                    <a:pt x="1677" y="68"/>
                    <a:pt x="1362" y="207"/>
                  </a:cubicBezTo>
                  <a:cubicBezTo>
                    <a:pt x="134" y="721"/>
                    <a:pt x="0" y="2060"/>
                    <a:pt x="558" y="2930"/>
                  </a:cubicBezTo>
                  <a:cubicBezTo>
                    <a:pt x="1228" y="4046"/>
                    <a:pt x="2366" y="4805"/>
                    <a:pt x="3638" y="5028"/>
                  </a:cubicBezTo>
                  <a:cubicBezTo>
                    <a:pt x="3772" y="5051"/>
                    <a:pt x="3907" y="5062"/>
                    <a:pt x="4043" y="5062"/>
                  </a:cubicBezTo>
                  <a:cubicBezTo>
                    <a:pt x="4449" y="5062"/>
                    <a:pt x="4854" y="4961"/>
                    <a:pt x="5223" y="4760"/>
                  </a:cubicBezTo>
                  <a:cubicBezTo>
                    <a:pt x="5781" y="4470"/>
                    <a:pt x="6138" y="3890"/>
                    <a:pt x="6182" y="3265"/>
                  </a:cubicBezTo>
                  <a:cubicBezTo>
                    <a:pt x="6071" y="2819"/>
                    <a:pt x="5915" y="2395"/>
                    <a:pt x="5714" y="1993"/>
                  </a:cubicBezTo>
                  <a:cubicBezTo>
                    <a:pt x="5156" y="944"/>
                    <a:pt x="4174" y="475"/>
                    <a:pt x="3102" y="118"/>
                  </a:cubicBezTo>
                  <a:cubicBezTo>
                    <a:pt x="2851" y="41"/>
                    <a:pt x="2595" y="1"/>
                    <a:pt x="234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5"/>
            <p:cNvSpPr/>
            <p:nvPr/>
          </p:nvSpPr>
          <p:spPr>
            <a:xfrm>
              <a:off x="3775981" y="1343425"/>
              <a:ext cx="122225" cy="146175"/>
            </a:xfrm>
            <a:custGeom>
              <a:rect b="b" l="l" r="r" t="t"/>
              <a:pathLst>
                <a:path extrusionOk="0" h="5847" w="4889">
                  <a:moveTo>
                    <a:pt x="2270" y="1"/>
                  </a:moveTo>
                  <a:cubicBezTo>
                    <a:pt x="1390" y="1"/>
                    <a:pt x="609" y="657"/>
                    <a:pt x="402" y="1433"/>
                  </a:cubicBezTo>
                  <a:cubicBezTo>
                    <a:pt x="1" y="2840"/>
                    <a:pt x="737" y="4737"/>
                    <a:pt x="1987" y="5540"/>
                  </a:cubicBezTo>
                  <a:cubicBezTo>
                    <a:pt x="2287" y="5746"/>
                    <a:pt x="2633" y="5846"/>
                    <a:pt x="2976" y="5846"/>
                  </a:cubicBezTo>
                  <a:cubicBezTo>
                    <a:pt x="3526" y="5846"/>
                    <a:pt x="4068" y="5589"/>
                    <a:pt x="4397" y="5094"/>
                  </a:cubicBezTo>
                  <a:cubicBezTo>
                    <a:pt x="4732" y="4625"/>
                    <a:pt x="4888" y="4067"/>
                    <a:pt x="4866" y="3509"/>
                  </a:cubicBezTo>
                  <a:cubicBezTo>
                    <a:pt x="4866" y="1947"/>
                    <a:pt x="4152" y="742"/>
                    <a:pt x="3058" y="184"/>
                  </a:cubicBezTo>
                  <a:cubicBezTo>
                    <a:pt x="2795" y="57"/>
                    <a:pt x="2528" y="1"/>
                    <a:pt x="227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5"/>
            <p:cNvSpPr/>
            <p:nvPr/>
          </p:nvSpPr>
          <p:spPr>
            <a:xfrm>
              <a:off x="3860231" y="1580425"/>
              <a:ext cx="117200" cy="144975"/>
            </a:xfrm>
            <a:custGeom>
              <a:rect b="b" l="l" r="r" t="t"/>
              <a:pathLst>
                <a:path extrusionOk="0" h="5799" w="4688">
                  <a:moveTo>
                    <a:pt x="2382" y="0"/>
                  </a:moveTo>
                  <a:cubicBezTo>
                    <a:pt x="1854" y="0"/>
                    <a:pt x="1306" y="240"/>
                    <a:pt x="849" y="814"/>
                  </a:cubicBezTo>
                  <a:cubicBezTo>
                    <a:pt x="1" y="1863"/>
                    <a:pt x="1" y="3671"/>
                    <a:pt x="760" y="4787"/>
                  </a:cubicBezTo>
                  <a:cubicBezTo>
                    <a:pt x="1175" y="5389"/>
                    <a:pt x="1726" y="5798"/>
                    <a:pt x="2465" y="5798"/>
                  </a:cubicBezTo>
                  <a:cubicBezTo>
                    <a:pt x="2521" y="5798"/>
                    <a:pt x="2577" y="5796"/>
                    <a:pt x="2634" y="5791"/>
                  </a:cubicBezTo>
                  <a:cubicBezTo>
                    <a:pt x="3393" y="5724"/>
                    <a:pt x="4040" y="5211"/>
                    <a:pt x="4308" y="4497"/>
                  </a:cubicBezTo>
                  <a:cubicBezTo>
                    <a:pt x="4465" y="3983"/>
                    <a:pt x="4598" y="3470"/>
                    <a:pt x="4688" y="2934"/>
                  </a:cubicBezTo>
                  <a:cubicBezTo>
                    <a:pt x="4621" y="2109"/>
                    <a:pt x="4465" y="1372"/>
                    <a:pt x="3907" y="747"/>
                  </a:cubicBezTo>
                  <a:cubicBezTo>
                    <a:pt x="3521" y="291"/>
                    <a:pt x="2963" y="0"/>
                    <a:pt x="238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5"/>
            <p:cNvSpPr/>
            <p:nvPr/>
          </p:nvSpPr>
          <p:spPr>
            <a:xfrm>
              <a:off x="3999181" y="1673600"/>
              <a:ext cx="112725" cy="142550"/>
            </a:xfrm>
            <a:custGeom>
              <a:rect b="b" l="l" r="r" t="t"/>
              <a:pathLst>
                <a:path extrusionOk="0" h="5702" w="4509">
                  <a:moveTo>
                    <a:pt x="2027" y="1"/>
                  </a:moveTo>
                  <a:cubicBezTo>
                    <a:pt x="1647" y="1"/>
                    <a:pt x="1280" y="189"/>
                    <a:pt x="1071" y="547"/>
                  </a:cubicBezTo>
                  <a:cubicBezTo>
                    <a:pt x="335" y="1707"/>
                    <a:pt x="0" y="3515"/>
                    <a:pt x="1049" y="4832"/>
                  </a:cubicBezTo>
                  <a:cubicBezTo>
                    <a:pt x="1497" y="5396"/>
                    <a:pt x="2069" y="5701"/>
                    <a:pt x="2663" y="5701"/>
                  </a:cubicBezTo>
                  <a:cubicBezTo>
                    <a:pt x="2868" y="5701"/>
                    <a:pt x="3075" y="5665"/>
                    <a:pt x="3281" y="5591"/>
                  </a:cubicBezTo>
                  <a:cubicBezTo>
                    <a:pt x="4129" y="5278"/>
                    <a:pt x="4509" y="4675"/>
                    <a:pt x="4509" y="3336"/>
                  </a:cubicBezTo>
                  <a:cubicBezTo>
                    <a:pt x="4419" y="2444"/>
                    <a:pt x="4107" y="1618"/>
                    <a:pt x="3571" y="904"/>
                  </a:cubicBezTo>
                  <a:cubicBezTo>
                    <a:pt x="3303" y="591"/>
                    <a:pt x="2969" y="323"/>
                    <a:pt x="2589" y="145"/>
                  </a:cubicBezTo>
                  <a:cubicBezTo>
                    <a:pt x="2411" y="48"/>
                    <a:pt x="2217" y="1"/>
                    <a:pt x="202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5"/>
            <p:cNvSpPr/>
            <p:nvPr/>
          </p:nvSpPr>
          <p:spPr>
            <a:xfrm>
              <a:off x="3632581" y="1187875"/>
              <a:ext cx="140625" cy="97650"/>
            </a:xfrm>
            <a:custGeom>
              <a:rect b="b" l="l" r="r" t="t"/>
              <a:pathLst>
                <a:path extrusionOk="0" h="3906" w="5625">
                  <a:moveTo>
                    <a:pt x="2548" y="1"/>
                  </a:moveTo>
                  <a:cubicBezTo>
                    <a:pt x="1984" y="1"/>
                    <a:pt x="1430" y="152"/>
                    <a:pt x="1005" y="469"/>
                  </a:cubicBezTo>
                  <a:cubicBezTo>
                    <a:pt x="1" y="1205"/>
                    <a:pt x="90" y="2723"/>
                    <a:pt x="1183" y="3326"/>
                  </a:cubicBezTo>
                  <a:cubicBezTo>
                    <a:pt x="1764" y="3571"/>
                    <a:pt x="2344" y="3750"/>
                    <a:pt x="2947" y="3906"/>
                  </a:cubicBezTo>
                  <a:lnTo>
                    <a:pt x="2991" y="3817"/>
                  </a:lnTo>
                  <a:cubicBezTo>
                    <a:pt x="3214" y="3772"/>
                    <a:pt x="3438" y="3750"/>
                    <a:pt x="3683" y="3727"/>
                  </a:cubicBezTo>
                  <a:cubicBezTo>
                    <a:pt x="5067" y="3504"/>
                    <a:pt x="5625" y="2053"/>
                    <a:pt x="4732" y="937"/>
                  </a:cubicBezTo>
                  <a:cubicBezTo>
                    <a:pt x="4228" y="327"/>
                    <a:pt x="3376" y="1"/>
                    <a:pt x="254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7" name="Google Shape;177;p15"/>
          <p:cNvSpPr txBox="1"/>
          <p:nvPr>
            <p:ph type="title"/>
          </p:nvPr>
        </p:nvSpPr>
        <p:spPr>
          <a:xfrm>
            <a:off x="4058350" y="1092150"/>
            <a:ext cx="4356300" cy="20334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10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78" name="Google Shape;178;p15"/>
          <p:cNvSpPr txBox="1"/>
          <p:nvPr>
            <p:ph idx="1" type="subTitle"/>
          </p:nvPr>
        </p:nvSpPr>
        <p:spPr>
          <a:xfrm>
            <a:off x="4058350" y="2979850"/>
            <a:ext cx="4414200" cy="10473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SECTION_HEADER_1">
    <p:spTree>
      <p:nvGrpSpPr>
        <p:cNvPr id="179" name="Shape 179"/>
        <p:cNvGrpSpPr/>
        <p:nvPr/>
      </p:nvGrpSpPr>
      <p:grpSpPr>
        <a:xfrm>
          <a:off x="0" y="0"/>
          <a:ext cx="0" cy="0"/>
          <a:chOff x="0" y="0"/>
          <a:chExt cx="0" cy="0"/>
        </a:xfrm>
      </p:grpSpPr>
      <p:sp>
        <p:nvSpPr>
          <p:cNvPr id="180" name="Google Shape;180;p16"/>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6"/>
          <p:cNvSpPr/>
          <p:nvPr/>
        </p:nvSpPr>
        <p:spPr>
          <a:xfrm>
            <a:off x="5404769" y="553500"/>
            <a:ext cx="811990" cy="1905275"/>
          </a:xfrm>
          <a:custGeom>
            <a:rect b="b" l="l" r="r" t="t"/>
            <a:pathLst>
              <a:path extrusionOk="0" h="37395" w="15937">
                <a:moveTo>
                  <a:pt x="7933" y="0"/>
                </a:moveTo>
                <a:cubicBezTo>
                  <a:pt x="6065" y="0"/>
                  <a:pt x="4189" y="1068"/>
                  <a:pt x="3013" y="2595"/>
                </a:cubicBezTo>
                <a:cubicBezTo>
                  <a:pt x="960" y="5228"/>
                  <a:pt x="603" y="8688"/>
                  <a:pt x="447" y="11946"/>
                </a:cubicBezTo>
                <a:cubicBezTo>
                  <a:pt x="268" y="15562"/>
                  <a:pt x="0" y="19222"/>
                  <a:pt x="0" y="22838"/>
                </a:cubicBezTo>
                <a:cubicBezTo>
                  <a:pt x="0" y="26164"/>
                  <a:pt x="335" y="29601"/>
                  <a:pt x="1786" y="32614"/>
                </a:cubicBezTo>
                <a:cubicBezTo>
                  <a:pt x="3001" y="35146"/>
                  <a:pt x="5298" y="37394"/>
                  <a:pt x="8083" y="37394"/>
                </a:cubicBezTo>
                <a:cubicBezTo>
                  <a:pt x="8317" y="37394"/>
                  <a:pt x="8554" y="37378"/>
                  <a:pt x="8794" y="37345"/>
                </a:cubicBezTo>
                <a:cubicBezTo>
                  <a:pt x="11740" y="36944"/>
                  <a:pt x="13660" y="34176"/>
                  <a:pt x="14530" y="31386"/>
                </a:cubicBezTo>
                <a:cubicBezTo>
                  <a:pt x="14976" y="29735"/>
                  <a:pt x="15311" y="28038"/>
                  <a:pt x="15490" y="26342"/>
                </a:cubicBezTo>
                <a:cubicBezTo>
                  <a:pt x="15713" y="24579"/>
                  <a:pt x="15825" y="22793"/>
                  <a:pt x="15869" y="21008"/>
                </a:cubicBezTo>
                <a:cubicBezTo>
                  <a:pt x="15936" y="17459"/>
                  <a:pt x="15624" y="13888"/>
                  <a:pt x="14932" y="10406"/>
                </a:cubicBezTo>
                <a:cubicBezTo>
                  <a:pt x="14642" y="8755"/>
                  <a:pt x="14218" y="7148"/>
                  <a:pt x="13704" y="5563"/>
                </a:cubicBezTo>
                <a:cubicBezTo>
                  <a:pt x="13369" y="4537"/>
                  <a:pt x="12856" y="3555"/>
                  <a:pt x="12209" y="2684"/>
                </a:cubicBezTo>
                <a:cubicBezTo>
                  <a:pt x="11785" y="1903"/>
                  <a:pt x="11182" y="1256"/>
                  <a:pt x="10446" y="742"/>
                </a:cubicBezTo>
                <a:cubicBezTo>
                  <a:pt x="9656" y="228"/>
                  <a:pt x="8796" y="0"/>
                  <a:pt x="793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6"/>
          <p:cNvSpPr/>
          <p:nvPr/>
        </p:nvSpPr>
        <p:spPr>
          <a:xfrm flipH="1">
            <a:off x="8528874" y="2305039"/>
            <a:ext cx="304630" cy="281754"/>
          </a:xfrm>
          <a:custGeom>
            <a:rect b="b" l="l" r="r" t="t"/>
            <a:pathLst>
              <a:path extrusionOk="0" h="5530" w="5979">
                <a:moveTo>
                  <a:pt x="2982" y="1"/>
                </a:moveTo>
                <a:cubicBezTo>
                  <a:pt x="2527" y="1"/>
                  <a:pt x="2051" y="128"/>
                  <a:pt x="1585" y="414"/>
                </a:cubicBezTo>
                <a:cubicBezTo>
                  <a:pt x="536" y="1128"/>
                  <a:pt x="0" y="2378"/>
                  <a:pt x="223" y="3628"/>
                </a:cubicBezTo>
                <a:cubicBezTo>
                  <a:pt x="268" y="4008"/>
                  <a:pt x="402" y="4342"/>
                  <a:pt x="625" y="4655"/>
                </a:cubicBezTo>
                <a:cubicBezTo>
                  <a:pt x="1116" y="5302"/>
                  <a:pt x="1987" y="5481"/>
                  <a:pt x="2790" y="5525"/>
                </a:cubicBezTo>
                <a:cubicBezTo>
                  <a:pt x="2849" y="5528"/>
                  <a:pt x="2907" y="5529"/>
                  <a:pt x="2966" y="5529"/>
                </a:cubicBezTo>
                <a:cubicBezTo>
                  <a:pt x="3376" y="5529"/>
                  <a:pt x="3783" y="5461"/>
                  <a:pt x="4174" y="5324"/>
                </a:cubicBezTo>
                <a:cubicBezTo>
                  <a:pt x="4955" y="4967"/>
                  <a:pt x="5513" y="4253"/>
                  <a:pt x="5647" y="3405"/>
                </a:cubicBezTo>
                <a:cubicBezTo>
                  <a:pt x="5979" y="1641"/>
                  <a:pt x="4617" y="1"/>
                  <a:pt x="298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6"/>
          <p:cNvSpPr/>
          <p:nvPr/>
        </p:nvSpPr>
        <p:spPr>
          <a:xfrm flipH="1">
            <a:off x="8029356" y="1777242"/>
            <a:ext cx="893867" cy="860291"/>
          </a:xfrm>
          <a:custGeom>
            <a:rect b="b" l="l" r="r" t="t"/>
            <a:pathLst>
              <a:path extrusionOk="0" h="16885" w="17544">
                <a:moveTo>
                  <a:pt x="7236" y="0"/>
                </a:moveTo>
                <a:cubicBezTo>
                  <a:pt x="4888" y="0"/>
                  <a:pt x="2545" y="366"/>
                  <a:pt x="313" y="1085"/>
                </a:cubicBezTo>
                <a:cubicBezTo>
                  <a:pt x="1" y="1174"/>
                  <a:pt x="135" y="3183"/>
                  <a:pt x="157" y="3897"/>
                </a:cubicBezTo>
                <a:cubicBezTo>
                  <a:pt x="179" y="4656"/>
                  <a:pt x="179" y="5437"/>
                  <a:pt x="268" y="6196"/>
                </a:cubicBezTo>
                <a:cubicBezTo>
                  <a:pt x="268" y="6310"/>
                  <a:pt x="365" y="6407"/>
                  <a:pt x="475" y="6407"/>
                </a:cubicBezTo>
                <a:cubicBezTo>
                  <a:pt x="495" y="6407"/>
                  <a:pt x="516" y="6404"/>
                  <a:pt x="536" y="6397"/>
                </a:cubicBezTo>
                <a:cubicBezTo>
                  <a:pt x="1314" y="6239"/>
                  <a:pt x="2138" y="6190"/>
                  <a:pt x="2958" y="6190"/>
                </a:cubicBezTo>
                <a:cubicBezTo>
                  <a:pt x="3527" y="6190"/>
                  <a:pt x="4095" y="6213"/>
                  <a:pt x="4643" y="6241"/>
                </a:cubicBezTo>
                <a:cubicBezTo>
                  <a:pt x="5826" y="6241"/>
                  <a:pt x="7009" y="6397"/>
                  <a:pt x="8147" y="6687"/>
                </a:cubicBezTo>
                <a:cubicBezTo>
                  <a:pt x="8683" y="6821"/>
                  <a:pt x="9174" y="7044"/>
                  <a:pt x="9620" y="7334"/>
                </a:cubicBezTo>
                <a:cubicBezTo>
                  <a:pt x="10089" y="7647"/>
                  <a:pt x="10468" y="8049"/>
                  <a:pt x="10736" y="8540"/>
                </a:cubicBezTo>
                <a:cubicBezTo>
                  <a:pt x="11294" y="9499"/>
                  <a:pt x="11450" y="10615"/>
                  <a:pt x="11540" y="11709"/>
                </a:cubicBezTo>
                <a:cubicBezTo>
                  <a:pt x="11673" y="13249"/>
                  <a:pt x="11696" y="14789"/>
                  <a:pt x="11740" y="16329"/>
                </a:cubicBezTo>
                <a:cubicBezTo>
                  <a:pt x="11740" y="16507"/>
                  <a:pt x="11874" y="16641"/>
                  <a:pt x="12053" y="16664"/>
                </a:cubicBezTo>
                <a:cubicBezTo>
                  <a:pt x="12152" y="16662"/>
                  <a:pt x="12252" y="16661"/>
                  <a:pt x="12351" y="16661"/>
                </a:cubicBezTo>
                <a:cubicBezTo>
                  <a:pt x="13569" y="16661"/>
                  <a:pt x="14786" y="16780"/>
                  <a:pt x="16003" y="16842"/>
                </a:cubicBezTo>
                <a:cubicBezTo>
                  <a:pt x="16173" y="16852"/>
                  <a:pt x="16387" y="16885"/>
                  <a:pt x="16592" y="16885"/>
                </a:cubicBezTo>
                <a:cubicBezTo>
                  <a:pt x="16872" y="16885"/>
                  <a:pt x="17137" y="16823"/>
                  <a:pt x="17253" y="16552"/>
                </a:cubicBezTo>
                <a:cubicBezTo>
                  <a:pt x="17320" y="16307"/>
                  <a:pt x="17342" y="16061"/>
                  <a:pt x="17320" y="15816"/>
                </a:cubicBezTo>
                <a:cubicBezTo>
                  <a:pt x="17320" y="15503"/>
                  <a:pt x="17342" y="15191"/>
                  <a:pt x="17365" y="14878"/>
                </a:cubicBezTo>
                <a:cubicBezTo>
                  <a:pt x="17454" y="12378"/>
                  <a:pt x="17543" y="9856"/>
                  <a:pt x="17142" y="7357"/>
                </a:cubicBezTo>
                <a:cubicBezTo>
                  <a:pt x="16829" y="5415"/>
                  <a:pt x="16182" y="3451"/>
                  <a:pt x="14731" y="2045"/>
                </a:cubicBezTo>
                <a:cubicBezTo>
                  <a:pt x="13080" y="482"/>
                  <a:pt x="10691" y="148"/>
                  <a:pt x="8504" y="36"/>
                </a:cubicBezTo>
                <a:cubicBezTo>
                  <a:pt x="8082" y="12"/>
                  <a:pt x="7659" y="0"/>
                  <a:pt x="723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6"/>
          <p:cNvSpPr/>
          <p:nvPr/>
        </p:nvSpPr>
        <p:spPr>
          <a:xfrm flipH="1">
            <a:off x="7555165" y="1258564"/>
            <a:ext cx="1363524" cy="1344367"/>
          </a:xfrm>
          <a:custGeom>
            <a:rect b="b" l="l" r="r" t="t"/>
            <a:pathLst>
              <a:path extrusionOk="0" h="26386" w="26762">
                <a:moveTo>
                  <a:pt x="8014" y="0"/>
                </a:moveTo>
                <a:cubicBezTo>
                  <a:pt x="5817" y="0"/>
                  <a:pt x="3626" y="283"/>
                  <a:pt x="1496" y="842"/>
                </a:cubicBezTo>
                <a:cubicBezTo>
                  <a:pt x="1117" y="954"/>
                  <a:pt x="760" y="1088"/>
                  <a:pt x="380" y="1199"/>
                </a:cubicBezTo>
                <a:cubicBezTo>
                  <a:pt x="1" y="1311"/>
                  <a:pt x="804" y="5417"/>
                  <a:pt x="871" y="7203"/>
                </a:cubicBezTo>
                <a:cubicBezTo>
                  <a:pt x="871" y="7355"/>
                  <a:pt x="1001" y="7458"/>
                  <a:pt x="1135" y="7458"/>
                </a:cubicBezTo>
                <a:cubicBezTo>
                  <a:pt x="1159" y="7458"/>
                  <a:pt x="1183" y="7455"/>
                  <a:pt x="1206" y="7449"/>
                </a:cubicBezTo>
                <a:cubicBezTo>
                  <a:pt x="2930" y="7073"/>
                  <a:pt x="4693" y="6880"/>
                  <a:pt x="6466" y="6880"/>
                </a:cubicBezTo>
                <a:cubicBezTo>
                  <a:pt x="7011" y="6880"/>
                  <a:pt x="7557" y="6898"/>
                  <a:pt x="8103" y="6935"/>
                </a:cubicBezTo>
                <a:cubicBezTo>
                  <a:pt x="10379" y="7047"/>
                  <a:pt x="12633" y="7493"/>
                  <a:pt x="14798" y="8252"/>
                </a:cubicBezTo>
                <a:cubicBezTo>
                  <a:pt x="16673" y="8944"/>
                  <a:pt x="18236" y="10283"/>
                  <a:pt x="19151" y="12046"/>
                </a:cubicBezTo>
                <a:cubicBezTo>
                  <a:pt x="20133" y="13854"/>
                  <a:pt x="20624" y="15907"/>
                  <a:pt x="20958" y="17916"/>
                </a:cubicBezTo>
                <a:cubicBezTo>
                  <a:pt x="21383" y="20527"/>
                  <a:pt x="21449" y="23206"/>
                  <a:pt x="21159" y="25862"/>
                </a:cubicBezTo>
                <a:cubicBezTo>
                  <a:pt x="21137" y="26062"/>
                  <a:pt x="21360" y="26241"/>
                  <a:pt x="21561" y="26241"/>
                </a:cubicBezTo>
                <a:lnTo>
                  <a:pt x="25244" y="26353"/>
                </a:lnTo>
                <a:cubicBezTo>
                  <a:pt x="25458" y="26353"/>
                  <a:pt x="25703" y="26386"/>
                  <a:pt x="25930" y="26386"/>
                </a:cubicBezTo>
                <a:cubicBezTo>
                  <a:pt x="26293" y="26386"/>
                  <a:pt x="26612" y="26301"/>
                  <a:pt x="26694" y="25862"/>
                </a:cubicBezTo>
                <a:cubicBezTo>
                  <a:pt x="26761" y="25438"/>
                  <a:pt x="26761" y="25013"/>
                  <a:pt x="26694" y="24589"/>
                </a:cubicBezTo>
                <a:cubicBezTo>
                  <a:pt x="26650" y="23964"/>
                  <a:pt x="26583" y="23362"/>
                  <a:pt x="26516" y="22759"/>
                </a:cubicBezTo>
                <a:cubicBezTo>
                  <a:pt x="26226" y="19835"/>
                  <a:pt x="25779" y="16912"/>
                  <a:pt x="25177" y="14033"/>
                </a:cubicBezTo>
                <a:cubicBezTo>
                  <a:pt x="24329" y="10283"/>
                  <a:pt x="22923" y="6466"/>
                  <a:pt x="19932" y="3877"/>
                </a:cubicBezTo>
                <a:cubicBezTo>
                  <a:pt x="17477" y="1735"/>
                  <a:pt x="14374" y="641"/>
                  <a:pt x="11160" y="195"/>
                </a:cubicBezTo>
                <a:cubicBezTo>
                  <a:pt x="10114" y="65"/>
                  <a:pt x="9063" y="0"/>
                  <a:pt x="801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6"/>
          <p:cNvSpPr/>
          <p:nvPr/>
        </p:nvSpPr>
        <p:spPr>
          <a:xfrm flipH="1">
            <a:off x="5670544" y="1195251"/>
            <a:ext cx="2762105" cy="2402539"/>
          </a:xfrm>
          <a:custGeom>
            <a:rect b="b" l="l" r="r" t="t"/>
            <a:pathLst>
              <a:path extrusionOk="0" h="55873" w="64235">
                <a:moveTo>
                  <a:pt x="39439" y="0"/>
                </a:moveTo>
                <a:cubicBezTo>
                  <a:pt x="37363" y="0"/>
                  <a:pt x="35377" y="714"/>
                  <a:pt x="33770" y="2009"/>
                </a:cubicBezTo>
                <a:cubicBezTo>
                  <a:pt x="32096" y="3326"/>
                  <a:pt x="30779" y="5022"/>
                  <a:pt x="29953" y="6986"/>
                </a:cubicBezTo>
                <a:cubicBezTo>
                  <a:pt x="28971" y="9240"/>
                  <a:pt x="28703" y="11762"/>
                  <a:pt x="28904" y="14195"/>
                </a:cubicBezTo>
                <a:cubicBezTo>
                  <a:pt x="29306" y="19641"/>
                  <a:pt x="31761" y="24595"/>
                  <a:pt x="33770" y="29573"/>
                </a:cubicBezTo>
                <a:cubicBezTo>
                  <a:pt x="34752" y="32050"/>
                  <a:pt x="35644" y="34572"/>
                  <a:pt x="36113" y="37206"/>
                </a:cubicBezTo>
                <a:cubicBezTo>
                  <a:pt x="36537" y="39571"/>
                  <a:pt x="36649" y="42384"/>
                  <a:pt x="34841" y="44258"/>
                </a:cubicBezTo>
                <a:cubicBezTo>
                  <a:pt x="34122" y="45021"/>
                  <a:pt x="33127" y="45464"/>
                  <a:pt x="32062" y="45464"/>
                </a:cubicBezTo>
                <a:cubicBezTo>
                  <a:pt x="32036" y="45464"/>
                  <a:pt x="32010" y="45464"/>
                  <a:pt x="31984" y="45464"/>
                </a:cubicBezTo>
                <a:cubicBezTo>
                  <a:pt x="30801" y="45397"/>
                  <a:pt x="29730" y="44705"/>
                  <a:pt x="28882" y="43901"/>
                </a:cubicBezTo>
                <a:cubicBezTo>
                  <a:pt x="27944" y="43009"/>
                  <a:pt x="27230" y="41915"/>
                  <a:pt x="26471" y="40888"/>
                </a:cubicBezTo>
                <a:cubicBezTo>
                  <a:pt x="25757" y="39929"/>
                  <a:pt x="24931" y="39058"/>
                  <a:pt x="24038" y="38299"/>
                </a:cubicBezTo>
                <a:cubicBezTo>
                  <a:pt x="21192" y="35894"/>
                  <a:pt x="17769" y="34753"/>
                  <a:pt x="14385" y="34753"/>
                </a:cubicBezTo>
                <a:cubicBezTo>
                  <a:pt x="9039" y="34753"/>
                  <a:pt x="3792" y="37600"/>
                  <a:pt x="1072" y="42808"/>
                </a:cubicBezTo>
                <a:cubicBezTo>
                  <a:pt x="425" y="43968"/>
                  <a:pt x="68" y="45263"/>
                  <a:pt x="1" y="46580"/>
                </a:cubicBezTo>
                <a:cubicBezTo>
                  <a:pt x="1" y="47629"/>
                  <a:pt x="224" y="48678"/>
                  <a:pt x="693" y="49637"/>
                </a:cubicBezTo>
                <a:cubicBezTo>
                  <a:pt x="1608" y="51579"/>
                  <a:pt x="3371" y="53141"/>
                  <a:pt x="5291" y="54056"/>
                </a:cubicBezTo>
                <a:cubicBezTo>
                  <a:pt x="7634" y="55172"/>
                  <a:pt x="10245" y="55462"/>
                  <a:pt x="12812" y="55552"/>
                </a:cubicBezTo>
                <a:cubicBezTo>
                  <a:pt x="15669" y="55663"/>
                  <a:pt x="18526" y="55641"/>
                  <a:pt x="21383" y="55663"/>
                </a:cubicBezTo>
                <a:cubicBezTo>
                  <a:pt x="27230" y="55708"/>
                  <a:pt x="33055" y="55753"/>
                  <a:pt x="38903" y="55820"/>
                </a:cubicBezTo>
                <a:cubicBezTo>
                  <a:pt x="40471" y="55833"/>
                  <a:pt x="42066" y="55872"/>
                  <a:pt x="43664" y="55872"/>
                </a:cubicBezTo>
                <a:cubicBezTo>
                  <a:pt x="47527" y="55872"/>
                  <a:pt x="51412" y="55640"/>
                  <a:pt x="54995" y="54235"/>
                </a:cubicBezTo>
                <a:cubicBezTo>
                  <a:pt x="57138" y="53454"/>
                  <a:pt x="59079" y="52182"/>
                  <a:pt x="60664" y="50575"/>
                </a:cubicBezTo>
                <a:cubicBezTo>
                  <a:pt x="62360" y="48789"/>
                  <a:pt x="63454" y="46535"/>
                  <a:pt x="63833" y="44102"/>
                </a:cubicBezTo>
                <a:cubicBezTo>
                  <a:pt x="64235" y="41692"/>
                  <a:pt x="64213" y="38880"/>
                  <a:pt x="62539" y="36893"/>
                </a:cubicBezTo>
                <a:cubicBezTo>
                  <a:pt x="61825" y="36045"/>
                  <a:pt x="60843" y="35487"/>
                  <a:pt x="59727" y="35331"/>
                </a:cubicBezTo>
                <a:cubicBezTo>
                  <a:pt x="59594" y="35320"/>
                  <a:pt x="59462" y="35315"/>
                  <a:pt x="59330" y="35315"/>
                </a:cubicBezTo>
                <a:cubicBezTo>
                  <a:pt x="58349" y="35315"/>
                  <a:pt x="57386" y="35606"/>
                  <a:pt x="56580" y="36157"/>
                </a:cubicBezTo>
                <a:cubicBezTo>
                  <a:pt x="54549" y="37451"/>
                  <a:pt x="53299" y="39571"/>
                  <a:pt x="51335" y="40911"/>
                </a:cubicBezTo>
                <a:cubicBezTo>
                  <a:pt x="50601" y="41394"/>
                  <a:pt x="49723" y="41820"/>
                  <a:pt x="48829" y="41820"/>
                </a:cubicBezTo>
                <a:cubicBezTo>
                  <a:pt x="48608" y="41820"/>
                  <a:pt x="48386" y="41794"/>
                  <a:pt x="48165" y="41736"/>
                </a:cubicBezTo>
                <a:cubicBezTo>
                  <a:pt x="47273" y="41513"/>
                  <a:pt x="46536" y="40888"/>
                  <a:pt x="46201" y="40040"/>
                </a:cubicBezTo>
                <a:cubicBezTo>
                  <a:pt x="45308" y="38098"/>
                  <a:pt x="46112" y="36000"/>
                  <a:pt x="47340" y="34416"/>
                </a:cubicBezTo>
                <a:cubicBezTo>
                  <a:pt x="48121" y="33478"/>
                  <a:pt x="48969" y="32608"/>
                  <a:pt x="49862" y="31782"/>
                </a:cubicBezTo>
                <a:cubicBezTo>
                  <a:pt x="50754" y="30912"/>
                  <a:pt x="51647" y="29997"/>
                  <a:pt x="52495" y="29059"/>
                </a:cubicBezTo>
                <a:cubicBezTo>
                  <a:pt x="55910" y="25265"/>
                  <a:pt x="58789" y="20801"/>
                  <a:pt x="59816" y="15735"/>
                </a:cubicBezTo>
                <a:cubicBezTo>
                  <a:pt x="60329" y="13257"/>
                  <a:pt x="60463" y="10535"/>
                  <a:pt x="59838" y="8079"/>
                </a:cubicBezTo>
                <a:cubicBezTo>
                  <a:pt x="59593" y="7075"/>
                  <a:pt x="58945" y="6138"/>
                  <a:pt x="57963" y="5758"/>
                </a:cubicBezTo>
                <a:cubicBezTo>
                  <a:pt x="57686" y="5644"/>
                  <a:pt x="57408" y="5593"/>
                  <a:pt x="57133" y="5593"/>
                </a:cubicBezTo>
                <a:cubicBezTo>
                  <a:pt x="56389" y="5593"/>
                  <a:pt x="55671" y="5967"/>
                  <a:pt x="55084" y="6472"/>
                </a:cubicBezTo>
                <a:cubicBezTo>
                  <a:pt x="53500" y="7879"/>
                  <a:pt x="52785" y="10044"/>
                  <a:pt x="52227" y="12008"/>
                </a:cubicBezTo>
                <a:cubicBezTo>
                  <a:pt x="51937" y="13034"/>
                  <a:pt x="51625" y="14061"/>
                  <a:pt x="51335" y="15088"/>
                </a:cubicBezTo>
                <a:cubicBezTo>
                  <a:pt x="51000" y="16360"/>
                  <a:pt x="50598" y="17632"/>
                  <a:pt x="50129" y="18882"/>
                </a:cubicBezTo>
                <a:cubicBezTo>
                  <a:pt x="49460" y="20511"/>
                  <a:pt x="48277" y="22185"/>
                  <a:pt x="46603" y="22899"/>
                </a:cubicBezTo>
                <a:cubicBezTo>
                  <a:pt x="46313" y="22991"/>
                  <a:pt x="46012" y="23036"/>
                  <a:pt x="45711" y="23036"/>
                </a:cubicBezTo>
                <a:cubicBezTo>
                  <a:pt x="45062" y="23036"/>
                  <a:pt x="44414" y="22827"/>
                  <a:pt x="43880" y="22431"/>
                </a:cubicBezTo>
                <a:cubicBezTo>
                  <a:pt x="42876" y="21716"/>
                  <a:pt x="42318" y="20600"/>
                  <a:pt x="42050" y="19440"/>
                </a:cubicBezTo>
                <a:cubicBezTo>
                  <a:pt x="41804" y="18145"/>
                  <a:pt x="41715" y="16828"/>
                  <a:pt x="41804" y="15534"/>
                </a:cubicBezTo>
                <a:cubicBezTo>
                  <a:pt x="41871" y="14128"/>
                  <a:pt x="42050" y="12744"/>
                  <a:pt x="42362" y="11383"/>
                </a:cubicBezTo>
                <a:cubicBezTo>
                  <a:pt x="42697" y="10066"/>
                  <a:pt x="43121" y="8771"/>
                  <a:pt x="43590" y="7477"/>
                </a:cubicBezTo>
                <a:cubicBezTo>
                  <a:pt x="44014" y="6316"/>
                  <a:pt x="44326" y="5066"/>
                  <a:pt x="44193" y="3817"/>
                </a:cubicBezTo>
                <a:cubicBezTo>
                  <a:pt x="44103" y="2701"/>
                  <a:pt x="43568" y="1652"/>
                  <a:pt x="42697" y="960"/>
                </a:cubicBezTo>
                <a:cubicBezTo>
                  <a:pt x="41760" y="246"/>
                  <a:pt x="40577" y="22"/>
                  <a:pt x="39439"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6"/>
          <p:cNvSpPr/>
          <p:nvPr/>
        </p:nvSpPr>
        <p:spPr>
          <a:xfrm flipH="1">
            <a:off x="7057875" y="977840"/>
            <a:ext cx="448963" cy="346838"/>
          </a:xfrm>
          <a:custGeom>
            <a:rect b="b" l="l" r="r" t="t"/>
            <a:pathLst>
              <a:path extrusionOk="0" h="8066" w="10441">
                <a:moveTo>
                  <a:pt x="1749" y="1"/>
                </a:moveTo>
                <a:cubicBezTo>
                  <a:pt x="558" y="1"/>
                  <a:pt x="0" y="729"/>
                  <a:pt x="352" y="1631"/>
                </a:cubicBezTo>
                <a:cubicBezTo>
                  <a:pt x="508" y="2010"/>
                  <a:pt x="709" y="2367"/>
                  <a:pt x="977" y="2657"/>
                </a:cubicBezTo>
                <a:cubicBezTo>
                  <a:pt x="2807" y="4844"/>
                  <a:pt x="5083" y="6362"/>
                  <a:pt x="7650" y="7478"/>
                </a:cubicBezTo>
                <a:cubicBezTo>
                  <a:pt x="8119" y="7679"/>
                  <a:pt x="8610" y="7858"/>
                  <a:pt x="9123" y="8014"/>
                </a:cubicBezTo>
                <a:cubicBezTo>
                  <a:pt x="9205" y="8049"/>
                  <a:pt x="9293" y="8065"/>
                  <a:pt x="9381" y="8065"/>
                </a:cubicBezTo>
                <a:cubicBezTo>
                  <a:pt x="9629" y="8065"/>
                  <a:pt x="9878" y="7932"/>
                  <a:pt x="9994" y="7701"/>
                </a:cubicBezTo>
                <a:cubicBezTo>
                  <a:pt x="10306" y="7166"/>
                  <a:pt x="10440" y="6585"/>
                  <a:pt x="10016" y="6027"/>
                </a:cubicBezTo>
                <a:cubicBezTo>
                  <a:pt x="9837" y="5715"/>
                  <a:pt x="9637" y="5425"/>
                  <a:pt x="9413" y="5135"/>
                </a:cubicBezTo>
                <a:cubicBezTo>
                  <a:pt x="7606" y="3104"/>
                  <a:pt x="5396" y="1474"/>
                  <a:pt x="2941" y="358"/>
                </a:cubicBezTo>
                <a:cubicBezTo>
                  <a:pt x="2584" y="202"/>
                  <a:pt x="2204" y="68"/>
                  <a:pt x="1803" y="1"/>
                </a:cubicBezTo>
                <a:cubicBezTo>
                  <a:pt x="1784" y="1"/>
                  <a:pt x="1766" y="1"/>
                  <a:pt x="1749"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6"/>
          <p:cNvSpPr/>
          <p:nvPr/>
        </p:nvSpPr>
        <p:spPr>
          <a:xfrm flipH="1">
            <a:off x="6952311" y="851206"/>
            <a:ext cx="306203" cy="360555"/>
          </a:xfrm>
          <a:custGeom>
            <a:rect b="b" l="l" r="r" t="t"/>
            <a:pathLst>
              <a:path extrusionOk="0" h="8385" w="7121">
                <a:moveTo>
                  <a:pt x="1273" y="0"/>
                </a:moveTo>
                <a:cubicBezTo>
                  <a:pt x="424" y="0"/>
                  <a:pt x="0" y="536"/>
                  <a:pt x="67" y="1362"/>
                </a:cubicBezTo>
                <a:cubicBezTo>
                  <a:pt x="134" y="2388"/>
                  <a:pt x="692" y="3192"/>
                  <a:pt x="1250" y="3995"/>
                </a:cubicBezTo>
                <a:cubicBezTo>
                  <a:pt x="2322" y="5468"/>
                  <a:pt x="3705" y="6629"/>
                  <a:pt x="5000" y="7856"/>
                </a:cubicBezTo>
                <a:cubicBezTo>
                  <a:pt x="5245" y="8080"/>
                  <a:pt x="5535" y="8236"/>
                  <a:pt x="5848" y="8325"/>
                </a:cubicBezTo>
                <a:cubicBezTo>
                  <a:pt x="5954" y="8365"/>
                  <a:pt x="6061" y="8384"/>
                  <a:pt x="6164" y="8384"/>
                </a:cubicBezTo>
                <a:cubicBezTo>
                  <a:pt x="6687" y="8384"/>
                  <a:pt x="7120" y="7903"/>
                  <a:pt x="7009" y="7343"/>
                </a:cubicBezTo>
                <a:cubicBezTo>
                  <a:pt x="6919" y="6807"/>
                  <a:pt x="6763" y="6294"/>
                  <a:pt x="6540" y="5803"/>
                </a:cubicBezTo>
                <a:cubicBezTo>
                  <a:pt x="6160" y="5044"/>
                  <a:pt x="5736" y="4308"/>
                  <a:pt x="5312" y="3571"/>
                </a:cubicBezTo>
                <a:cubicBezTo>
                  <a:pt x="4553" y="2210"/>
                  <a:pt x="3438" y="1071"/>
                  <a:pt x="2076" y="313"/>
                </a:cubicBezTo>
                <a:cubicBezTo>
                  <a:pt x="1831" y="179"/>
                  <a:pt x="1563" y="89"/>
                  <a:pt x="127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6"/>
          <p:cNvSpPr txBox="1"/>
          <p:nvPr>
            <p:ph type="title"/>
          </p:nvPr>
        </p:nvSpPr>
        <p:spPr>
          <a:xfrm>
            <a:off x="720300" y="3851700"/>
            <a:ext cx="4358700" cy="712800"/>
          </a:xfrm>
          <a:prstGeom prst="rect">
            <a:avLst/>
          </a:prstGeom>
        </p:spPr>
        <p:txBody>
          <a:bodyPr anchorCtr="0" anchor="t" bIns="91425" lIns="91425" spcFirstLastPara="1" rIns="91425" wrap="square" tIns="91425">
            <a:noAutofit/>
          </a:bodyPr>
          <a:lstStyle>
            <a:lvl1pPr lvl="0">
              <a:spcBef>
                <a:spcPts val="0"/>
              </a:spcBef>
              <a:spcAft>
                <a:spcPts val="0"/>
              </a:spcAft>
              <a:buSzPts val="1800"/>
              <a:buNone/>
              <a:defRPr sz="1800">
                <a:latin typeface="Slabo 13px"/>
                <a:ea typeface="Slabo 13px"/>
                <a:cs typeface="Slabo 13px"/>
                <a:sym typeface="Slabo 13px"/>
              </a:defRPr>
            </a:lvl1pPr>
            <a:lvl2pPr lvl="1">
              <a:spcBef>
                <a:spcPts val="0"/>
              </a:spcBef>
              <a:spcAft>
                <a:spcPts val="0"/>
              </a:spcAft>
              <a:buSzPts val="1800"/>
              <a:buNone/>
              <a:defRPr sz="1800">
                <a:latin typeface="Slabo 13px"/>
                <a:ea typeface="Slabo 13px"/>
                <a:cs typeface="Slabo 13px"/>
                <a:sym typeface="Slabo 13px"/>
              </a:defRPr>
            </a:lvl2pPr>
            <a:lvl3pPr lvl="2">
              <a:spcBef>
                <a:spcPts val="0"/>
              </a:spcBef>
              <a:spcAft>
                <a:spcPts val="0"/>
              </a:spcAft>
              <a:buSzPts val="1800"/>
              <a:buNone/>
              <a:defRPr sz="1800">
                <a:latin typeface="Slabo 13px"/>
                <a:ea typeface="Slabo 13px"/>
                <a:cs typeface="Slabo 13px"/>
                <a:sym typeface="Slabo 13px"/>
              </a:defRPr>
            </a:lvl3pPr>
            <a:lvl4pPr lvl="3">
              <a:spcBef>
                <a:spcPts val="0"/>
              </a:spcBef>
              <a:spcAft>
                <a:spcPts val="0"/>
              </a:spcAft>
              <a:buSzPts val="1800"/>
              <a:buNone/>
              <a:defRPr sz="1800">
                <a:latin typeface="Slabo 13px"/>
                <a:ea typeface="Slabo 13px"/>
                <a:cs typeface="Slabo 13px"/>
                <a:sym typeface="Slabo 13px"/>
              </a:defRPr>
            </a:lvl4pPr>
            <a:lvl5pPr lvl="4">
              <a:spcBef>
                <a:spcPts val="0"/>
              </a:spcBef>
              <a:spcAft>
                <a:spcPts val="0"/>
              </a:spcAft>
              <a:buSzPts val="1800"/>
              <a:buNone/>
              <a:defRPr sz="1800">
                <a:latin typeface="Slabo 13px"/>
                <a:ea typeface="Slabo 13px"/>
                <a:cs typeface="Slabo 13px"/>
                <a:sym typeface="Slabo 13px"/>
              </a:defRPr>
            </a:lvl5pPr>
            <a:lvl6pPr lvl="5">
              <a:spcBef>
                <a:spcPts val="0"/>
              </a:spcBef>
              <a:spcAft>
                <a:spcPts val="0"/>
              </a:spcAft>
              <a:buSzPts val="1800"/>
              <a:buNone/>
              <a:defRPr sz="1800">
                <a:latin typeface="Slabo 13px"/>
                <a:ea typeface="Slabo 13px"/>
                <a:cs typeface="Slabo 13px"/>
                <a:sym typeface="Slabo 13px"/>
              </a:defRPr>
            </a:lvl6pPr>
            <a:lvl7pPr lvl="6">
              <a:spcBef>
                <a:spcPts val="0"/>
              </a:spcBef>
              <a:spcAft>
                <a:spcPts val="0"/>
              </a:spcAft>
              <a:buSzPts val="1800"/>
              <a:buNone/>
              <a:defRPr sz="1800">
                <a:latin typeface="Slabo 13px"/>
                <a:ea typeface="Slabo 13px"/>
                <a:cs typeface="Slabo 13px"/>
                <a:sym typeface="Slabo 13px"/>
              </a:defRPr>
            </a:lvl7pPr>
            <a:lvl8pPr lvl="7">
              <a:spcBef>
                <a:spcPts val="0"/>
              </a:spcBef>
              <a:spcAft>
                <a:spcPts val="0"/>
              </a:spcAft>
              <a:buSzPts val="1800"/>
              <a:buNone/>
              <a:defRPr sz="1800">
                <a:latin typeface="Slabo 13px"/>
                <a:ea typeface="Slabo 13px"/>
                <a:cs typeface="Slabo 13px"/>
                <a:sym typeface="Slabo 13px"/>
              </a:defRPr>
            </a:lvl8pPr>
            <a:lvl9pPr lvl="8">
              <a:spcBef>
                <a:spcPts val="0"/>
              </a:spcBef>
              <a:spcAft>
                <a:spcPts val="0"/>
              </a:spcAft>
              <a:buSzPts val="1800"/>
              <a:buNone/>
              <a:defRPr sz="1800">
                <a:latin typeface="Slabo 13px"/>
                <a:ea typeface="Slabo 13px"/>
                <a:cs typeface="Slabo 13px"/>
                <a:sym typeface="Slabo 13px"/>
              </a:defRPr>
            </a:lvl9pPr>
          </a:lstStyle>
          <a:p/>
        </p:txBody>
      </p:sp>
      <p:sp>
        <p:nvSpPr>
          <p:cNvPr id="189" name="Google Shape;189;p16"/>
          <p:cNvSpPr txBox="1"/>
          <p:nvPr>
            <p:ph idx="1" type="subTitle"/>
          </p:nvPr>
        </p:nvSpPr>
        <p:spPr>
          <a:xfrm>
            <a:off x="720300" y="553500"/>
            <a:ext cx="4358700" cy="2343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3000"/>
              <a:buFont typeface="Josefin Sans"/>
              <a:buNone/>
              <a:defRPr sz="2800">
                <a:latin typeface="Alata"/>
                <a:ea typeface="Alata"/>
                <a:cs typeface="Alata"/>
                <a:sym typeface="Alata"/>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 list">
  <p:cSld name="TITLE_AND_BODY_1">
    <p:spTree>
      <p:nvGrpSpPr>
        <p:cNvPr id="190" name="Shape 190"/>
        <p:cNvGrpSpPr/>
        <p:nvPr/>
      </p:nvGrpSpPr>
      <p:grpSpPr>
        <a:xfrm>
          <a:off x="0" y="0"/>
          <a:ext cx="0" cy="0"/>
          <a:chOff x="0" y="0"/>
          <a:chExt cx="0" cy="0"/>
        </a:xfrm>
      </p:grpSpPr>
      <p:sp>
        <p:nvSpPr>
          <p:cNvPr id="191" name="Google Shape;191;p17"/>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7"/>
          <p:cNvSpPr txBox="1"/>
          <p:nvPr>
            <p:ph type="title"/>
          </p:nvPr>
        </p:nvSpPr>
        <p:spPr>
          <a:xfrm>
            <a:off x="723300" y="557784"/>
            <a:ext cx="3429300" cy="14796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93" name="Google Shape;193;p17"/>
          <p:cNvSpPr txBox="1"/>
          <p:nvPr>
            <p:ph idx="1" type="subTitle"/>
          </p:nvPr>
        </p:nvSpPr>
        <p:spPr>
          <a:xfrm>
            <a:off x="723300" y="1893956"/>
            <a:ext cx="4879200" cy="2433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p:txBody>
      </p:sp>
      <p:sp>
        <p:nvSpPr>
          <p:cNvPr id="194" name="Google Shape;194;p17"/>
          <p:cNvSpPr/>
          <p:nvPr/>
        </p:nvSpPr>
        <p:spPr>
          <a:xfrm rot="-1630271">
            <a:off x="5756890" y="565565"/>
            <a:ext cx="1581583" cy="2801319"/>
          </a:xfrm>
          <a:custGeom>
            <a:rect b="b" l="l" r="r" t="t"/>
            <a:pathLst>
              <a:path extrusionOk="0" h="46799" w="26964">
                <a:moveTo>
                  <a:pt x="19136" y="0"/>
                </a:moveTo>
                <a:cubicBezTo>
                  <a:pt x="18664" y="0"/>
                  <a:pt x="18294" y="312"/>
                  <a:pt x="18190" y="864"/>
                </a:cubicBezTo>
                <a:cubicBezTo>
                  <a:pt x="18079" y="1400"/>
                  <a:pt x="18056" y="1980"/>
                  <a:pt x="18101" y="2538"/>
                </a:cubicBezTo>
                <a:cubicBezTo>
                  <a:pt x="18413" y="5395"/>
                  <a:pt x="18726" y="8252"/>
                  <a:pt x="19083" y="11109"/>
                </a:cubicBezTo>
                <a:cubicBezTo>
                  <a:pt x="19596" y="15171"/>
                  <a:pt x="19239" y="19211"/>
                  <a:pt x="18480" y="23228"/>
                </a:cubicBezTo>
                <a:cubicBezTo>
                  <a:pt x="18302" y="24076"/>
                  <a:pt x="17922" y="24902"/>
                  <a:pt x="17655" y="25728"/>
                </a:cubicBezTo>
                <a:lnTo>
                  <a:pt x="17543" y="25683"/>
                </a:lnTo>
                <a:cubicBezTo>
                  <a:pt x="17588" y="25504"/>
                  <a:pt x="17610" y="25304"/>
                  <a:pt x="17655" y="25103"/>
                </a:cubicBezTo>
                <a:cubicBezTo>
                  <a:pt x="18458" y="20706"/>
                  <a:pt x="18570" y="16354"/>
                  <a:pt x="17431" y="12002"/>
                </a:cubicBezTo>
                <a:cubicBezTo>
                  <a:pt x="16829" y="9658"/>
                  <a:pt x="16182" y="7337"/>
                  <a:pt x="14932" y="5239"/>
                </a:cubicBezTo>
                <a:cubicBezTo>
                  <a:pt x="14686" y="4815"/>
                  <a:pt x="14374" y="4435"/>
                  <a:pt x="14039" y="4078"/>
                </a:cubicBezTo>
                <a:cubicBezTo>
                  <a:pt x="13763" y="3819"/>
                  <a:pt x="13475" y="3698"/>
                  <a:pt x="13210" y="3698"/>
                </a:cubicBezTo>
                <a:cubicBezTo>
                  <a:pt x="12768" y="3698"/>
                  <a:pt x="12393" y="4036"/>
                  <a:pt x="12253" y="4636"/>
                </a:cubicBezTo>
                <a:cubicBezTo>
                  <a:pt x="12231" y="4815"/>
                  <a:pt x="12186" y="5016"/>
                  <a:pt x="12186" y="5194"/>
                </a:cubicBezTo>
                <a:cubicBezTo>
                  <a:pt x="12186" y="6399"/>
                  <a:pt x="12164" y="7605"/>
                  <a:pt x="12231" y="8788"/>
                </a:cubicBezTo>
                <a:cubicBezTo>
                  <a:pt x="12410" y="11734"/>
                  <a:pt x="12611" y="14680"/>
                  <a:pt x="12856" y="17604"/>
                </a:cubicBezTo>
                <a:cubicBezTo>
                  <a:pt x="13057" y="19947"/>
                  <a:pt x="13325" y="22268"/>
                  <a:pt x="13570" y="24612"/>
                </a:cubicBezTo>
                <a:cubicBezTo>
                  <a:pt x="13615" y="25103"/>
                  <a:pt x="13704" y="25571"/>
                  <a:pt x="13771" y="26062"/>
                </a:cubicBezTo>
                <a:cubicBezTo>
                  <a:pt x="13637" y="25973"/>
                  <a:pt x="13526" y="25862"/>
                  <a:pt x="13436" y="25728"/>
                </a:cubicBezTo>
                <a:cubicBezTo>
                  <a:pt x="11807" y="23518"/>
                  <a:pt x="10222" y="21264"/>
                  <a:pt x="8504" y="19099"/>
                </a:cubicBezTo>
                <a:cubicBezTo>
                  <a:pt x="7232" y="17447"/>
                  <a:pt x="5625" y="16108"/>
                  <a:pt x="3772" y="15126"/>
                </a:cubicBezTo>
                <a:cubicBezTo>
                  <a:pt x="3150" y="14765"/>
                  <a:pt x="2436" y="14584"/>
                  <a:pt x="1731" y="14584"/>
                </a:cubicBezTo>
                <a:cubicBezTo>
                  <a:pt x="1652" y="14584"/>
                  <a:pt x="1574" y="14586"/>
                  <a:pt x="1496" y="14590"/>
                </a:cubicBezTo>
                <a:cubicBezTo>
                  <a:pt x="514" y="14702"/>
                  <a:pt x="0" y="15372"/>
                  <a:pt x="201" y="16331"/>
                </a:cubicBezTo>
                <a:cubicBezTo>
                  <a:pt x="402" y="17135"/>
                  <a:pt x="759" y="17894"/>
                  <a:pt x="1273" y="18563"/>
                </a:cubicBezTo>
                <a:cubicBezTo>
                  <a:pt x="3750" y="21933"/>
                  <a:pt x="6384" y="25125"/>
                  <a:pt x="9687" y="27714"/>
                </a:cubicBezTo>
                <a:cubicBezTo>
                  <a:pt x="10178" y="28093"/>
                  <a:pt x="10646" y="28495"/>
                  <a:pt x="11138" y="28875"/>
                </a:cubicBezTo>
                <a:cubicBezTo>
                  <a:pt x="11082" y="28897"/>
                  <a:pt x="11020" y="28908"/>
                  <a:pt x="10959" y="28908"/>
                </a:cubicBezTo>
                <a:cubicBezTo>
                  <a:pt x="10898" y="28908"/>
                  <a:pt x="10836" y="28897"/>
                  <a:pt x="10780" y="28875"/>
                </a:cubicBezTo>
                <a:cubicBezTo>
                  <a:pt x="9215" y="28548"/>
                  <a:pt x="7649" y="28287"/>
                  <a:pt x="6063" y="28287"/>
                </a:cubicBezTo>
                <a:cubicBezTo>
                  <a:pt x="5591" y="28287"/>
                  <a:pt x="5118" y="28310"/>
                  <a:pt x="4643" y="28361"/>
                </a:cubicBezTo>
                <a:cubicBezTo>
                  <a:pt x="3817" y="28495"/>
                  <a:pt x="3036" y="28718"/>
                  <a:pt x="2277" y="29053"/>
                </a:cubicBezTo>
                <a:cubicBezTo>
                  <a:pt x="1339" y="29455"/>
                  <a:pt x="1339" y="30303"/>
                  <a:pt x="2165" y="30861"/>
                </a:cubicBezTo>
                <a:cubicBezTo>
                  <a:pt x="2388" y="30995"/>
                  <a:pt x="2589" y="31106"/>
                  <a:pt x="2813" y="31218"/>
                </a:cubicBezTo>
                <a:cubicBezTo>
                  <a:pt x="4838" y="32203"/>
                  <a:pt x="7064" y="32708"/>
                  <a:pt x="9311" y="32708"/>
                </a:cubicBezTo>
                <a:cubicBezTo>
                  <a:pt x="9763" y="32708"/>
                  <a:pt x="10216" y="32688"/>
                  <a:pt x="10669" y="32646"/>
                </a:cubicBezTo>
                <a:cubicBezTo>
                  <a:pt x="11227" y="32580"/>
                  <a:pt x="11785" y="32513"/>
                  <a:pt x="12365" y="32446"/>
                </a:cubicBezTo>
                <a:lnTo>
                  <a:pt x="12365" y="32446"/>
                </a:lnTo>
                <a:cubicBezTo>
                  <a:pt x="12320" y="32580"/>
                  <a:pt x="12276" y="32713"/>
                  <a:pt x="12231" y="32825"/>
                </a:cubicBezTo>
                <a:cubicBezTo>
                  <a:pt x="10758" y="36173"/>
                  <a:pt x="9597" y="39655"/>
                  <a:pt x="8772" y="43203"/>
                </a:cubicBezTo>
                <a:cubicBezTo>
                  <a:pt x="8571" y="44051"/>
                  <a:pt x="8415" y="44900"/>
                  <a:pt x="8303" y="45748"/>
                </a:cubicBezTo>
                <a:cubicBezTo>
                  <a:pt x="8225" y="46393"/>
                  <a:pt x="8644" y="46799"/>
                  <a:pt x="9245" y="46799"/>
                </a:cubicBezTo>
                <a:cubicBezTo>
                  <a:pt x="9329" y="46799"/>
                  <a:pt x="9417" y="46791"/>
                  <a:pt x="9508" y="46774"/>
                </a:cubicBezTo>
                <a:cubicBezTo>
                  <a:pt x="9664" y="46730"/>
                  <a:pt x="9821" y="46685"/>
                  <a:pt x="9977" y="46618"/>
                </a:cubicBezTo>
                <a:cubicBezTo>
                  <a:pt x="11071" y="46216"/>
                  <a:pt x="11896" y="45458"/>
                  <a:pt x="12611" y="44542"/>
                </a:cubicBezTo>
                <a:cubicBezTo>
                  <a:pt x="14396" y="42333"/>
                  <a:pt x="15133" y="39722"/>
                  <a:pt x="15445" y="36954"/>
                </a:cubicBezTo>
                <a:cubicBezTo>
                  <a:pt x="15512" y="36485"/>
                  <a:pt x="15557" y="35994"/>
                  <a:pt x="15601" y="35503"/>
                </a:cubicBezTo>
                <a:cubicBezTo>
                  <a:pt x="15713" y="35593"/>
                  <a:pt x="15802" y="35704"/>
                  <a:pt x="15847" y="35816"/>
                </a:cubicBezTo>
                <a:cubicBezTo>
                  <a:pt x="16829" y="37891"/>
                  <a:pt x="17789" y="39967"/>
                  <a:pt x="18815" y="42020"/>
                </a:cubicBezTo>
                <a:cubicBezTo>
                  <a:pt x="19351" y="43114"/>
                  <a:pt x="19976" y="44163"/>
                  <a:pt x="20623" y="45234"/>
                </a:cubicBezTo>
                <a:cubicBezTo>
                  <a:pt x="20805" y="45598"/>
                  <a:pt x="21180" y="45829"/>
                  <a:pt x="21591" y="45829"/>
                </a:cubicBezTo>
                <a:cubicBezTo>
                  <a:pt x="21684" y="45829"/>
                  <a:pt x="21778" y="45817"/>
                  <a:pt x="21873" y="45792"/>
                </a:cubicBezTo>
                <a:cubicBezTo>
                  <a:pt x="22409" y="45636"/>
                  <a:pt x="22543" y="45190"/>
                  <a:pt x="22587" y="44721"/>
                </a:cubicBezTo>
                <a:cubicBezTo>
                  <a:pt x="22721" y="42935"/>
                  <a:pt x="22632" y="41172"/>
                  <a:pt x="22319" y="39409"/>
                </a:cubicBezTo>
                <a:cubicBezTo>
                  <a:pt x="21940" y="36575"/>
                  <a:pt x="20802" y="33919"/>
                  <a:pt x="18994" y="31709"/>
                </a:cubicBezTo>
                <a:cubicBezTo>
                  <a:pt x="18905" y="31575"/>
                  <a:pt x="18815" y="31464"/>
                  <a:pt x="18726" y="31330"/>
                </a:cubicBezTo>
                <a:cubicBezTo>
                  <a:pt x="18748" y="31285"/>
                  <a:pt x="18771" y="31263"/>
                  <a:pt x="18771" y="31263"/>
                </a:cubicBezTo>
                <a:cubicBezTo>
                  <a:pt x="18838" y="31240"/>
                  <a:pt x="18927" y="31218"/>
                  <a:pt x="18994" y="31196"/>
                </a:cubicBezTo>
                <a:cubicBezTo>
                  <a:pt x="20333" y="30906"/>
                  <a:pt x="21560" y="30214"/>
                  <a:pt x="22498" y="29209"/>
                </a:cubicBezTo>
                <a:cubicBezTo>
                  <a:pt x="24440" y="27223"/>
                  <a:pt x="25756" y="24835"/>
                  <a:pt x="26716" y="22246"/>
                </a:cubicBezTo>
                <a:cubicBezTo>
                  <a:pt x="26761" y="22134"/>
                  <a:pt x="26805" y="22000"/>
                  <a:pt x="26805" y="21889"/>
                </a:cubicBezTo>
                <a:cubicBezTo>
                  <a:pt x="26964" y="21334"/>
                  <a:pt x="26559" y="20814"/>
                  <a:pt x="26029" y="20814"/>
                </a:cubicBezTo>
                <a:cubicBezTo>
                  <a:pt x="25962" y="20814"/>
                  <a:pt x="25893" y="20822"/>
                  <a:pt x="25823" y="20840"/>
                </a:cubicBezTo>
                <a:cubicBezTo>
                  <a:pt x="25533" y="20862"/>
                  <a:pt x="25265" y="20951"/>
                  <a:pt x="25020" y="21108"/>
                </a:cubicBezTo>
                <a:cubicBezTo>
                  <a:pt x="24105" y="21666"/>
                  <a:pt x="23212" y="22268"/>
                  <a:pt x="22342" y="22915"/>
                </a:cubicBezTo>
                <a:cubicBezTo>
                  <a:pt x="21270" y="23786"/>
                  <a:pt x="20288" y="24746"/>
                  <a:pt x="19172" y="25705"/>
                </a:cubicBezTo>
                <a:cubicBezTo>
                  <a:pt x="19217" y="25549"/>
                  <a:pt x="19217" y="25504"/>
                  <a:pt x="19239" y="25437"/>
                </a:cubicBezTo>
                <a:cubicBezTo>
                  <a:pt x="20311" y="22067"/>
                  <a:pt x="21159" y="18653"/>
                  <a:pt x="21293" y="15126"/>
                </a:cubicBezTo>
                <a:cubicBezTo>
                  <a:pt x="21382" y="12917"/>
                  <a:pt x="21404" y="10707"/>
                  <a:pt x="21270" y="8497"/>
                </a:cubicBezTo>
                <a:cubicBezTo>
                  <a:pt x="21159" y="6667"/>
                  <a:pt x="20846" y="4859"/>
                  <a:pt x="20601" y="3029"/>
                </a:cubicBezTo>
                <a:cubicBezTo>
                  <a:pt x="20534" y="2070"/>
                  <a:pt x="20244" y="1155"/>
                  <a:pt x="19775" y="306"/>
                </a:cubicBezTo>
                <a:cubicBezTo>
                  <a:pt x="19708" y="239"/>
                  <a:pt x="19663" y="106"/>
                  <a:pt x="19574" y="83"/>
                </a:cubicBezTo>
                <a:cubicBezTo>
                  <a:pt x="19422" y="27"/>
                  <a:pt x="19274" y="0"/>
                  <a:pt x="19136"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7"/>
          <p:cNvSpPr/>
          <p:nvPr/>
        </p:nvSpPr>
        <p:spPr>
          <a:xfrm rot="-4318025">
            <a:off x="5592455" y="1961757"/>
            <a:ext cx="3056004" cy="1985995"/>
          </a:xfrm>
          <a:custGeom>
            <a:rect b="b" l="l" r="r" t="t"/>
            <a:pathLst>
              <a:path extrusionOk="0" h="33971" w="50889">
                <a:moveTo>
                  <a:pt x="3534" y="0"/>
                </a:moveTo>
                <a:cubicBezTo>
                  <a:pt x="2600" y="0"/>
                  <a:pt x="1736" y="697"/>
                  <a:pt x="1318" y="1498"/>
                </a:cubicBezTo>
                <a:cubicBezTo>
                  <a:pt x="1027" y="2101"/>
                  <a:pt x="849" y="2748"/>
                  <a:pt x="737" y="3395"/>
                </a:cubicBezTo>
                <a:cubicBezTo>
                  <a:pt x="626" y="4087"/>
                  <a:pt x="514" y="4779"/>
                  <a:pt x="403" y="5493"/>
                </a:cubicBezTo>
                <a:cubicBezTo>
                  <a:pt x="224" y="6922"/>
                  <a:pt x="112" y="8372"/>
                  <a:pt x="90" y="9823"/>
                </a:cubicBezTo>
                <a:cubicBezTo>
                  <a:pt x="1" y="15425"/>
                  <a:pt x="1139" y="21250"/>
                  <a:pt x="3661" y="26272"/>
                </a:cubicBezTo>
                <a:cubicBezTo>
                  <a:pt x="4777" y="28549"/>
                  <a:pt x="6384" y="30624"/>
                  <a:pt x="8683" y="31830"/>
                </a:cubicBezTo>
                <a:cubicBezTo>
                  <a:pt x="10458" y="32745"/>
                  <a:pt x="12438" y="33223"/>
                  <a:pt x="14437" y="33223"/>
                </a:cubicBezTo>
                <a:cubicBezTo>
                  <a:pt x="14825" y="33223"/>
                  <a:pt x="15214" y="33205"/>
                  <a:pt x="15602" y="33169"/>
                </a:cubicBezTo>
                <a:cubicBezTo>
                  <a:pt x="16807" y="33079"/>
                  <a:pt x="17990" y="32878"/>
                  <a:pt x="19173" y="32521"/>
                </a:cubicBezTo>
                <a:cubicBezTo>
                  <a:pt x="20512" y="32120"/>
                  <a:pt x="21762" y="31450"/>
                  <a:pt x="23123" y="31138"/>
                </a:cubicBezTo>
                <a:cubicBezTo>
                  <a:pt x="23760" y="30991"/>
                  <a:pt x="24399" y="30928"/>
                  <a:pt x="25037" y="30928"/>
                </a:cubicBezTo>
                <a:cubicBezTo>
                  <a:pt x="27218" y="30928"/>
                  <a:pt x="29393" y="31664"/>
                  <a:pt x="31448" y="32321"/>
                </a:cubicBezTo>
                <a:cubicBezTo>
                  <a:pt x="33769" y="33079"/>
                  <a:pt x="36158" y="33570"/>
                  <a:pt x="38568" y="33838"/>
                </a:cubicBezTo>
                <a:cubicBezTo>
                  <a:pt x="39393" y="33919"/>
                  <a:pt x="40235" y="33971"/>
                  <a:pt x="41078" y="33971"/>
                </a:cubicBezTo>
                <a:cubicBezTo>
                  <a:pt x="42562" y="33971"/>
                  <a:pt x="44047" y="33811"/>
                  <a:pt x="45442" y="33370"/>
                </a:cubicBezTo>
                <a:cubicBezTo>
                  <a:pt x="47272" y="32812"/>
                  <a:pt x="48835" y="31584"/>
                  <a:pt x="49794" y="29932"/>
                </a:cubicBezTo>
                <a:cubicBezTo>
                  <a:pt x="50598" y="28415"/>
                  <a:pt x="50888" y="26674"/>
                  <a:pt x="50665" y="25000"/>
                </a:cubicBezTo>
                <a:cubicBezTo>
                  <a:pt x="50219" y="21585"/>
                  <a:pt x="47875" y="18304"/>
                  <a:pt x="44393" y="17545"/>
                </a:cubicBezTo>
                <a:cubicBezTo>
                  <a:pt x="43355" y="17331"/>
                  <a:pt x="42289" y="17248"/>
                  <a:pt x="41217" y="17248"/>
                </a:cubicBezTo>
                <a:cubicBezTo>
                  <a:pt x="39501" y="17248"/>
                  <a:pt x="37766" y="17460"/>
                  <a:pt x="36091" y="17679"/>
                </a:cubicBezTo>
                <a:cubicBezTo>
                  <a:pt x="33167" y="18036"/>
                  <a:pt x="30243" y="18371"/>
                  <a:pt x="27275" y="18594"/>
                </a:cubicBezTo>
                <a:cubicBezTo>
                  <a:pt x="25326" y="18760"/>
                  <a:pt x="23378" y="18841"/>
                  <a:pt x="21424" y="18841"/>
                </a:cubicBezTo>
                <a:cubicBezTo>
                  <a:pt x="20222" y="18841"/>
                  <a:pt x="19018" y="18810"/>
                  <a:pt x="17811" y="18751"/>
                </a:cubicBezTo>
                <a:cubicBezTo>
                  <a:pt x="14553" y="18550"/>
                  <a:pt x="10959" y="17412"/>
                  <a:pt x="8817" y="14711"/>
                </a:cubicBezTo>
                <a:cubicBezTo>
                  <a:pt x="6183" y="11341"/>
                  <a:pt x="6808" y="6631"/>
                  <a:pt x="5893" y="2681"/>
                </a:cubicBezTo>
                <a:cubicBezTo>
                  <a:pt x="5670" y="1654"/>
                  <a:pt x="5223" y="494"/>
                  <a:pt x="4174" y="114"/>
                </a:cubicBezTo>
                <a:cubicBezTo>
                  <a:pt x="3960" y="36"/>
                  <a:pt x="3745" y="0"/>
                  <a:pt x="353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6" name="Google Shape;196;p17"/>
          <p:cNvGrpSpPr/>
          <p:nvPr/>
        </p:nvGrpSpPr>
        <p:grpSpPr>
          <a:xfrm>
            <a:off x="7342175" y="2467355"/>
            <a:ext cx="1053089" cy="1542886"/>
            <a:chOff x="7298450" y="1868592"/>
            <a:chExt cx="1053089" cy="1542886"/>
          </a:xfrm>
        </p:grpSpPr>
        <p:sp>
          <p:nvSpPr>
            <p:cNvPr id="197" name="Google Shape;197;p17"/>
            <p:cNvSpPr/>
            <p:nvPr/>
          </p:nvSpPr>
          <p:spPr>
            <a:xfrm rot="-4318055">
              <a:off x="7313356" y="3047115"/>
              <a:ext cx="126282" cy="123894"/>
            </a:xfrm>
            <a:custGeom>
              <a:rect b="b" l="l" r="r" t="t"/>
              <a:pathLst>
                <a:path extrusionOk="0" h="2588" w="2568">
                  <a:moveTo>
                    <a:pt x="966" y="1"/>
                  </a:moveTo>
                  <a:cubicBezTo>
                    <a:pt x="911" y="1"/>
                    <a:pt x="857" y="6"/>
                    <a:pt x="804" y="17"/>
                  </a:cubicBezTo>
                  <a:cubicBezTo>
                    <a:pt x="90" y="173"/>
                    <a:pt x="1" y="1133"/>
                    <a:pt x="23" y="1713"/>
                  </a:cubicBezTo>
                  <a:cubicBezTo>
                    <a:pt x="1" y="1959"/>
                    <a:pt x="90" y="2182"/>
                    <a:pt x="246" y="2383"/>
                  </a:cubicBezTo>
                  <a:cubicBezTo>
                    <a:pt x="422" y="2519"/>
                    <a:pt x="649" y="2588"/>
                    <a:pt x="883" y="2588"/>
                  </a:cubicBezTo>
                  <a:cubicBezTo>
                    <a:pt x="916" y="2588"/>
                    <a:pt x="949" y="2586"/>
                    <a:pt x="983" y="2583"/>
                  </a:cubicBezTo>
                  <a:cubicBezTo>
                    <a:pt x="1023" y="2586"/>
                    <a:pt x="1062" y="2588"/>
                    <a:pt x="1102" y="2588"/>
                  </a:cubicBezTo>
                  <a:cubicBezTo>
                    <a:pt x="1374" y="2588"/>
                    <a:pt x="1642" y="2522"/>
                    <a:pt x="1876" y="2405"/>
                  </a:cubicBezTo>
                  <a:cubicBezTo>
                    <a:pt x="2389" y="2070"/>
                    <a:pt x="2568" y="1401"/>
                    <a:pt x="2300" y="865"/>
                  </a:cubicBezTo>
                  <a:cubicBezTo>
                    <a:pt x="2078" y="442"/>
                    <a:pt x="1475" y="1"/>
                    <a:pt x="96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7"/>
            <p:cNvSpPr/>
            <p:nvPr/>
          </p:nvSpPr>
          <p:spPr>
            <a:xfrm rot="-4318055">
              <a:off x="7393621" y="2737074"/>
              <a:ext cx="187752" cy="121835"/>
            </a:xfrm>
            <a:custGeom>
              <a:rect b="b" l="l" r="r" t="t"/>
              <a:pathLst>
                <a:path extrusionOk="0" h="2545" w="3818">
                  <a:moveTo>
                    <a:pt x="1780" y="1"/>
                  </a:moveTo>
                  <a:cubicBezTo>
                    <a:pt x="537" y="1"/>
                    <a:pt x="0" y="1667"/>
                    <a:pt x="1117" y="2346"/>
                  </a:cubicBezTo>
                  <a:cubicBezTo>
                    <a:pt x="1358" y="2477"/>
                    <a:pt x="1625" y="2544"/>
                    <a:pt x="1893" y="2544"/>
                  </a:cubicBezTo>
                  <a:cubicBezTo>
                    <a:pt x="2172" y="2544"/>
                    <a:pt x="2451" y="2472"/>
                    <a:pt x="2702" y="2324"/>
                  </a:cubicBezTo>
                  <a:cubicBezTo>
                    <a:pt x="3818" y="1654"/>
                    <a:pt x="2947" y="47"/>
                    <a:pt x="1853" y="3"/>
                  </a:cubicBezTo>
                  <a:cubicBezTo>
                    <a:pt x="1829" y="1"/>
                    <a:pt x="1804" y="1"/>
                    <a:pt x="178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7"/>
            <p:cNvSpPr/>
            <p:nvPr/>
          </p:nvSpPr>
          <p:spPr>
            <a:xfrm rot="-4318055">
              <a:off x="7506744" y="2412761"/>
              <a:ext cx="134446" cy="122601"/>
            </a:xfrm>
            <a:custGeom>
              <a:rect b="b" l="l" r="r" t="t"/>
              <a:pathLst>
                <a:path extrusionOk="0" h="2561" w="2734">
                  <a:moveTo>
                    <a:pt x="1073" y="0"/>
                  </a:moveTo>
                  <a:cubicBezTo>
                    <a:pt x="809" y="0"/>
                    <a:pt x="544" y="108"/>
                    <a:pt x="313" y="365"/>
                  </a:cubicBezTo>
                  <a:cubicBezTo>
                    <a:pt x="113" y="633"/>
                    <a:pt x="23" y="946"/>
                    <a:pt x="46" y="1258"/>
                  </a:cubicBezTo>
                  <a:cubicBezTo>
                    <a:pt x="1" y="1593"/>
                    <a:pt x="90" y="1905"/>
                    <a:pt x="269" y="2173"/>
                  </a:cubicBezTo>
                  <a:cubicBezTo>
                    <a:pt x="506" y="2411"/>
                    <a:pt x="831" y="2560"/>
                    <a:pt x="1181" y="2560"/>
                  </a:cubicBezTo>
                  <a:cubicBezTo>
                    <a:pt x="1226" y="2560"/>
                    <a:pt x="1272" y="2558"/>
                    <a:pt x="1318" y="2553"/>
                  </a:cubicBezTo>
                  <a:cubicBezTo>
                    <a:pt x="1353" y="2555"/>
                    <a:pt x="1389" y="2557"/>
                    <a:pt x="1425" y="2557"/>
                  </a:cubicBezTo>
                  <a:cubicBezTo>
                    <a:pt x="1679" y="2557"/>
                    <a:pt x="1928" y="2486"/>
                    <a:pt x="2144" y="2329"/>
                  </a:cubicBezTo>
                  <a:cubicBezTo>
                    <a:pt x="2255" y="2218"/>
                    <a:pt x="2344" y="2084"/>
                    <a:pt x="2411" y="1928"/>
                  </a:cubicBezTo>
                  <a:cubicBezTo>
                    <a:pt x="2734" y="1080"/>
                    <a:pt x="1909" y="0"/>
                    <a:pt x="1073"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7"/>
            <p:cNvSpPr/>
            <p:nvPr/>
          </p:nvSpPr>
          <p:spPr>
            <a:xfrm rot="-4318055">
              <a:off x="7596345" y="2112730"/>
              <a:ext cx="135724" cy="106995"/>
            </a:xfrm>
            <a:custGeom>
              <a:rect b="b" l="l" r="r" t="t"/>
              <a:pathLst>
                <a:path extrusionOk="0" h="2235" w="2760">
                  <a:moveTo>
                    <a:pt x="1501" y="0"/>
                  </a:moveTo>
                  <a:cubicBezTo>
                    <a:pt x="1190" y="0"/>
                    <a:pt x="875" y="123"/>
                    <a:pt x="639" y="378"/>
                  </a:cubicBezTo>
                  <a:cubicBezTo>
                    <a:pt x="0" y="1137"/>
                    <a:pt x="575" y="2234"/>
                    <a:pt x="1470" y="2234"/>
                  </a:cubicBezTo>
                  <a:cubicBezTo>
                    <a:pt x="1576" y="2234"/>
                    <a:pt x="1686" y="2219"/>
                    <a:pt x="1800" y="2186"/>
                  </a:cubicBezTo>
                  <a:cubicBezTo>
                    <a:pt x="2425" y="1985"/>
                    <a:pt x="2759" y="1293"/>
                    <a:pt x="2536" y="668"/>
                  </a:cubicBezTo>
                  <a:cubicBezTo>
                    <a:pt x="2343" y="230"/>
                    <a:pt x="1926" y="0"/>
                    <a:pt x="150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7"/>
            <p:cNvSpPr/>
            <p:nvPr/>
          </p:nvSpPr>
          <p:spPr>
            <a:xfrm rot="-4318055">
              <a:off x="7890650" y="1995056"/>
              <a:ext cx="157165" cy="144862"/>
            </a:xfrm>
            <a:custGeom>
              <a:rect b="b" l="l" r="r" t="t"/>
              <a:pathLst>
                <a:path extrusionOk="0" h="3026" w="3196">
                  <a:moveTo>
                    <a:pt x="1614" y="0"/>
                  </a:moveTo>
                  <a:cubicBezTo>
                    <a:pt x="1252" y="0"/>
                    <a:pt x="899" y="139"/>
                    <a:pt x="625" y="396"/>
                  </a:cubicBezTo>
                  <a:cubicBezTo>
                    <a:pt x="0" y="1066"/>
                    <a:pt x="357" y="2561"/>
                    <a:pt x="1205" y="2918"/>
                  </a:cubicBezTo>
                  <a:cubicBezTo>
                    <a:pt x="1386" y="2992"/>
                    <a:pt x="1561" y="3025"/>
                    <a:pt x="1728" y="3025"/>
                  </a:cubicBezTo>
                  <a:cubicBezTo>
                    <a:pt x="2573" y="3025"/>
                    <a:pt x="3196" y="2165"/>
                    <a:pt x="3102" y="1289"/>
                  </a:cubicBezTo>
                  <a:cubicBezTo>
                    <a:pt x="3080" y="887"/>
                    <a:pt x="2879" y="530"/>
                    <a:pt x="2589" y="285"/>
                  </a:cubicBezTo>
                  <a:cubicBezTo>
                    <a:pt x="2388" y="151"/>
                    <a:pt x="2187" y="61"/>
                    <a:pt x="1942" y="39"/>
                  </a:cubicBezTo>
                  <a:cubicBezTo>
                    <a:pt x="1833" y="13"/>
                    <a:pt x="1723" y="0"/>
                    <a:pt x="161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7"/>
            <p:cNvSpPr/>
            <p:nvPr/>
          </p:nvSpPr>
          <p:spPr>
            <a:xfrm rot="-4318055">
              <a:off x="7821006" y="2324593"/>
              <a:ext cx="126282" cy="123894"/>
            </a:xfrm>
            <a:custGeom>
              <a:rect b="b" l="l" r="r" t="t"/>
              <a:pathLst>
                <a:path extrusionOk="0" h="2588" w="2568">
                  <a:moveTo>
                    <a:pt x="1684" y="1"/>
                  </a:moveTo>
                  <a:cubicBezTo>
                    <a:pt x="1651" y="1"/>
                    <a:pt x="1618" y="2"/>
                    <a:pt x="1585" y="5"/>
                  </a:cubicBezTo>
                  <a:cubicBezTo>
                    <a:pt x="1273" y="5"/>
                    <a:pt x="960" y="50"/>
                    <a:pt x="693" y="184"/>
                  </a:cubicBezTo>
                  <a:cubicBezTo>
                    <a:pt x="179" y="518"/>
                    <a:pt x="1" y="1188"/>
                    <a:pt x="269" y="1724"/>
                  </a:cubicBezTo>
                  <a:cubicBezTo>
                    <a:pt x="490" y="2147"/>
                    <a:pt x="1093" y="2588"/>
                    <a:pt x="1603" y="2588"/>
                  </a:cubicBezTo>
                  <a:cubicBezTo>
                    <a:pt x="1658" y="2588"/>
                    <a:pt x="1712" y="2583"/>
                    <a:pt x="1764" y="2572"/>
                  </a:cubicBezTo>
                  <a:cubicBezTo>
                    <a:pt x="2501" y="2415"/>
                    <a:pt x="2567" y="1478"/>
                    <a:pt x="2545" y="875"/>
                  </a:cubicBezTo>
                  <a:cubicBezTo>
                    <a:pt x="2567" y="630"/>
                    <a:pt x="2478" y="407"/>
                    <a:pt x="2322" y="228"/>
                  </a:cubicBezTo>
                  <a:cubicBezTo>
                    <a:pt x="2146" y="72"/>
                    <a:pt x="1918" y="1"/>
                    <a:pt x="1684"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7"/>
            <p:cNvSpPr/>
            <p:nvPr/>
          </p:nvSpPr>
          <p:spPr>
            <a:xfrm rot="-4318055">
              <a:off x="7680421" y="2635723"/>
              <a:ext cx="187014" cy="122697"/>
            </a:xfrm>
            <a:custGeom>
              <a:rect b="b" l="l" r="r" t="t"/>
              <a:pathLst>
                <a:path extrusionOk="0" h="2563" w="3803">
                  <a:moveTo>
                    <a:pt x="1920" y="1"/>
                  </a:moveTo>
                  <a:cubicBezTo>
                    <a:pt x="1639" y="1"/>
                    <a:pt x="1359" y="79"/>
                    <a:pt x="1116" y="241"/>
                  </a:cubicBezTo>
                  <a:cubicBezTo>
                    <a:pt x="0" y="888"/>
                    <a:pt x="848" y="2517"/>
                    <a:pt x="1942" y="2562"/>
                  </a:cubicBezTo>
                  <a:cubicBezTo>
                    <a:pt x="1958" y="2563"/>
                    <a:pt x="1975" y="2563"/>
                    <a:pt x="1991" y="2563"/>
                  </a:cubicBezTo>
                  <a:cubicBezTo>
                    <a:pt x="3251" y="2563"/>
                    <a:pt x="3802" y="879"/>
                    <a:pt x="2678" y="196"/>
                  </a:cubicBezTo>
                  <a:cubicBezTo>
                    <a:pt x="2442" y="68"/>
                    <a:pt x="2181" y="1"/>
                    <a:pt x="192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7"/>
            <p:cNvSpPr/>
            <p:nvPr/>
          </p:nvSpPr>
          <p:spPr>
            <a:xfrm rot="-4318055">
              <a:off x="7619691" y="2960310"/>
              <a:ext cx="134396" cy="122553"/>
            </a:xfrm>
            <a:custGeom>
              <a:rect b="b" l="l" r="r" t="t"/>
              <a:pathLst>
                <a:path extrusionOk="0" h="2560" w="2733">
                  <a:moveTo>
                    <a:pt x="1344" y="0"/>
                  </a:moveTo>
                  <a:cubicBezTo>
                    <a:pt x="1067" y="0"/>
                    <a:pt x="811" y="89"/>
                    <a:pt x="590" y="249"/>
                  </a:cubicBezTo>
                  <a:cubicBezTo>
                    <a:pt x="478" y="339"/>
                    <a:pt x="389" y="473"/>
                    <a:pt x="322" y="629"/>
                  </a:cubicBezTo>
                  <a:cubicBezTo>
                    <a:pt x="1" y="1492"/>
                    <a:pt x="820" y="2559"/>
                    <a:pt x="1654" y="2559"/>
                  </a:cubicBezTo>
                  <a:cubicBezTo>
                    <a:pt x="1920" y="2559"/>
                    <a:pt x="2188" y="2450"/>
                    <a:pt x="2420" y="2191"/>
                  </a:cubicBezTo>
                  <a:cubicBezTo>
                    <a:pt x="2621" y="1946"/>
                    <a:pt x="2710" y="1633"/>
                    <a:pt x="2688" y="1298"/>
                  </a:cubicBezTo>
                  <a:cubicBezTo>
                    <a:pt x="2732" y="986"/>
                    <a:pt x="2643" y="651"/>
                    <a:pt x="2465" y="383"/>
                  </a:cubicBezTo>
                  <a:cubicBezTo>
                    <a:pt x="2216" y="135"/>
                    <a:pt x="1871" y="1"/>
                    <a:pt x="1520" y="1"/>
                  </a:cubicBezTo>
                  <a:cubicBezTo>
                    <a:pt x="1492" y="1"/>
                    <a:pt x="1465" y="2"/>
                    <a:pt x="1438" y="4"/>
                  </a:cubicBezTo>
                  <a:cubicBezTo>
                    <a:pt x="1406" y="2"/>
                    <a:pt x="1375" y="0"/>
                    <a:pt x="134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
            <p:cNvSpPr/>
            <p:nvPr/>
          </p:nvSpPr>
          <p:spPr>
            <a:xfrm rot="-4318055">
              <a:off x="7528709" y="3275899"/>
              <a:ext cx="135577" cy="107043"/>
            </a:xfrm>
            <a:custGeom>
              <a:rect b="b" l="l" r="r" t="t"/>
              <a:pathLst>
                <a:path extrusionOk="0" h="2236" w="2757">
                  <a:moveTo>
                    <a:pt x="1289" y="0"/>
                  </a:moveTo>
                  <a:cubicBezTo>
                    <a:pt x="1183" y="0"/>
                    <a:pt x="1073" y="16"/>
                    <a:pt x="960" y="49"/>
                  </a:cubicBezTo>
                  <a:cubicBezTo>
                    <a:pt x="335" y="272"/>
                    <a:pt x="0" y="941"/>
                    <a:pt x="223" y="1589"/>
                  </a:cubicBezTo>
                  <a:cubicBezTo>
                    <a:pt x="416" y="2012"/>
                    <a:pt x="829" y="2236"/>
                    <a:pt x="1247" y="2236"/>
                  </a:cubicBezTo>
                  <a:cubicBezTo>
                    <a:pt x="1557" y="2236"/>
                    <a:pt x="1870" y="2113"/>
                    <a:pt x="2098" y="1856"/>
                  </a:cubicBezTo>
                  <a:cubicBezTo>
                    <a:pt x="2757" y="1098"/>
                    <a:pt x="2184" y="0"/>
                    <a:pt x="128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7"/>
            <p:cNvSpPr/>
            <p:nvPr/>
          </p:nvSpPr>
          <p:spPr>
            <a:xfrm rot="-4318055">
              <a:off x="7828514" y="3140217"/>
              <a:ext cx="157165" cy="144671"/>
            </a:xfrm>
            <a:custGeom>
              <a:rect b="b" l="l" r="r" t="t"/>
              <a:pathLst>
                <a:path extrusionOk="0" h="3022" w="3196">
                  <a:moveTo>
                    <a:pt x="1456" y="0"/>
                  </a:moveTo>
                  <a:cubicBezTo>
                    <a:pt x="617" y="0"/>
                    <a:pt x="0" y="872"/>
                    <a:pt x="93" y="1745"/>
                  </a:cubicBezTo>
                  <a:cubicBezTo>
                    <a:pt x="115" y="2124"/>
                    <a:pt x="294" y="2503"/>
                    <a:pt x="606" y="2749"/>
                  </a:cubicBezTo>
                  <a:cubicBezTo>
                    <a:pt x="785" y="2883"/>
                    <a:pt x="1008" y="2972"/>
                    <a:pt x="1254" y="2994"/>
                  </a:cubicBezTo>
                  <a:cubicBezTo>
                    <a:pt x="1348" y="3012"/>
                    <a:pt x="1444" y="3021"/>
                    <a:pt x="1539" y="3021"/>
                  </a:cubicBezTo>
                  <a:cubicBezTo>
                    <a:pt x="1915" y="3021"/>
                    <a:pt x="2285" y="2882"/>
                    <a:pt x="2570" y="2615"/>
                  </a:cubicBezTo>
                  <a:cubicBezTo>
                    <a:pt x="3195" y="1968"/>
                    <a:pt x="2816" y="450"/>
                    <a:pt x="1990" y="115"/>
                  </a:cubicBezTo>
                  <a:cubicBezTo>
                    <a:pt x="1806" y="36"/>
                    <a:pt x="1626" y="0"/>
                    <a:pt x="145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7"/>
            <p:cNvSpPr/>
            <p:nvPr/>
          </p:nvSpPr>
          <p:spPr>
            <a:xfrm rot="-4318055">
              <a:off x="7927998" y="2831957"/>
              <a:ext cx="127364" cy="123990"/>
            </a:xfrm>
            <a:custGeom>
              <a:rect b="b" l="l" r="r" t="t"/>
              <a:pathLst>
                <a:path extrusionOk="0" h="2590" w="2590">
                  <a:moveTo>
                    <a:pt x="947" y="0"/>
                  </a:moveTo>
                  <a:cubicBezTo>
                    <a:pt x="898" y="0"/>
                    <a:pt x="851" y="4"/>
                    <a:pt x="804" y="11"/>
                  </a:cubicBezTo>
                  <a:cubicBezTo>
                    <a:pt x="90" y="168"/>
                    <a:pt x="1" y="1127"/>
                    <a:pt x="45" y="1730"/>
                  </a:cubicBezTo>
                  <a:cubicBezTo>
                    <a:pt x="23" y="1953"/>
                    <a:pt x="112" y="2199"/>
                    <a:pt x="246" y="2377"/>
                  </a:cubicBezTo>
                  <a:cubicBezTo>
                    <a:pt x="430" y="2506"/>
                    <a:pt x="645" y="2590"/>
                    <a:pt x="865" y="2590"/>
                  </a:cubicBezTo>
                  <a:cubicBezTo>
                    <a:pt x="912" y="2590"/>
                    <a:pt x="958" y="2586"/>
                    <a:pt x="1005" y="2578"/>
                  </a:cubicBezTo>
                  <a:cubicBezTo>
                    <a:pt x="1045" y="2581"/>
                    <a:pt x="1084" y="2582"/>
                    <a:pt x="1124" y="2582"/>
                  </a:cubicBezTo>
                  <a:cubicBezTo>
                    <a:pt x="1396" y="2582"/>
                    <a:pt x="1664" y="2517"/>
                    <a:pt x="1898" y="2400"/>
                  </a:cubicBezTo>
                  <a:cubicBezTo>
                    <a:pt x="2411" y="2065"/>
                    <a:pt x="2590" y="1395"/>
                    <a:pt x="2322" y="860"/>
                  </a:cubicBezTo>
                  <a:cubicBezTo>
                    <a:pt x="2097" y="430"/>
                    <a:pt x="1478" y="0"/>
                    <a:pt x="94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7"/>
            <p:cNvSpPr/>
            <p:nvPr/>
          </p:nvSpPr>
          <p:spPr>
            <a:xfrm rot="-4318055">
              <a:off x="8008678" y="2521371"/>
              <a:ext cx="187752" cy="121787"/>
            </a:xfrm>
            <a:custGeom>
              <a:rect b="b" l="l" r="r" t="t"/>
              <a:pathLst>
                <a:path extrusionOk="0" h="2544" w="3818">
                  <a:moveTo>
                    <a:pt x="1781" y="0"/>
                  </a:moveTo>
                  <a:cubicBezTo>
                    <a:pt x="538" y="0"/>
                    <a:pt x="0" y="1689"/>
                    <a:pt x="1117" y="2346"/>
                  </a:cubicBezTo>
                  <a:cubicBezTo>
                    <a:pt x="1358" y="2477"/>
                    <a:pt x="1625" y="2544"/>
                    <a:pt x="1893" y="2544"/>
                  </a:cubicBezTo>
                  <a:cubicBezTo>
                    <a:pt x="2172" y="2544"/>
                    <a:pt x="2451" y="2471"/>
                    <a:pt x="2702" y="2324"/>
                  </a:cubicBezTo>
                  <a:cubicBezTo>
                    <a:pt x="3818" y="1654"/>
                    <a:pt x="2947" y="47"/>
                    <a:pt x="1853" y="2"/>
                  </a:cubicBezTo>
                  <a:cubicBezTo>
                    <a:pt x="1829" y="1"/>
                    <a:pt x="1805" y="0"/>
                    <a:pt x="178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7"/>
            <p:cNvSpPr/>
            <p:nvPr/>
          </p:nvSpPr>
          <p:spPr>
            <a:xfrm rot="-4318055">
              <a:off x="8122716" y="2197530"/>
              <a:ext cx="134151" cy="122458"/>
            </a:xfrm>
            <a:custGeom>
              <a:rect b="b" l="l" r="r" t="t"/>
              <a:pathLst>
                <a:path extrusionOk="0" h="2558" w="2728">
                  <a:moveTo>
                    <a:pt x="1079" y="0"/>
                  </a:moveTo>
                  <a:cubicBezTo>
                    <a:pt x="813" y="0"/>
                    <a:pt x="546" y="109"/>
                    <a:pt x="313" y="368"/>
                  </a:cubicBezTo>
                  <a:cubicBezTo>
                    <a:pt x="113" y="614"/>
                    <a:pt x="23" y="926"/>
                    <a:pt x="23" y="1261"/>
                  </a:cubicBezTo>
                  <a:cubicBezTo>
                    <a:pt x="1" y="1574"/>
                    <a:pt x="68" y="1886"/>
                    <a:pt x="269" y="2176"/>
                  </a:cubicBezTo>
                  <a:cubicBezTo>
                    <a:pt x="517" y="2425"/>
                    <a:pt x="862" y="2558"/>
                    <a:pt x="1232" y="2558"/>
                  </a:cubicBezTo>
                  <a:cubicBezTo>
                    <a:pt x="1260" y="2558"/>
                    <a:pt x="1289" y="2557"/>
                    <a:pt x="1318" y="2556"/>
                  </a:cubicBezTo>
                  <a:cubicBezTo>
                    <a:pt x="1608" y="2556"/>
                    <a:pt x="1898" y="2489"/>
                    <a:pt x="2121" y="2310"/>
                  </a:cubicBezTo>
                  <a:cubicBezTo>
                    <a:pt x="2255" y="2199"/>
                    <a:pt x="2344" y="2065"/>
                    <a:pt x="2389" y="1931"/>
                  </a:cubicBezTo>
                  <a:cubicBezTo>
                    <a:pt x="2727" y="1068"/>
                    <a:pt x="1912" y="0"/>
                    <a:pt x="107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7"/>
            <p:cNvSpPr/>
            <p:nvPr/>
          </p:nvSpPr>
          <p:spPr>
            <a:xfrm rot="-4318055">
              <a:off x="8211275" y="1897752"/>
              <a:ext cx="136954" cy="107139"/>
            </a:xfrm>
            <a:custGeom>
              <a:rect b="b" l="l" r="r" t="t"/>
              <a:pathLst>
                <a:path extrusionOk="0" h="2238" w="2785">
                  <a:moveTo>
                    <a:pt x="1542" y="1"/>
                  </a:moveTo>
                  <a:cubicBezTo>
                    <a:pt x="1220" y="1"/>
                    <a:pt x="895" y="128"/>
                    <a:pt x="664" y="387"/>
                  </a:cubicBezTo>
                  <a:cubicBezTo>
                    <a:pt x="1" y="1131"/>
                    <a:pt x="605" y="2237"/>
                    <a:pt x="1514" y="2237"/>
                  </a:cubicBezTo>
                  <a:cubicBezTo>
                    <a:pt x="1615" y="2237"/>
                    <a:pt x="1718" y="2224"/>
                    <a:pt x="1825" y="2195"/>
                  </a:cubicBezTo>
                  <a:cubicBezTo>
                    <a:pt x="2450" y="1972"/>
                    <a:pt x="2784" y="1280"/>
                    <a:pt x="2561" y="655"/>
                  </a:cubicBezTo>
                  <a:cubicBezTo>
                    <a:pt x="2383" y="223"/>
                    <a:pt x="1966" y="1"/>
                    <a:pt x="15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1" name="Google Shape;211;p17"/>
          <p:cNvSpPr/>
          <p:nvPr/>
        </p:nvSpPr>
        <p:spPr>
          <a:xfrm rot="7603089">
            <a:off x="7330108" y="1153239"/>
            <a:ext cx="600706" cy="506062"/>
          </a:xfrm>
          <a:custGeom>
            <a:rect b="b" l="l" r="r" t="t"/>
            <a:pathLst>
              <a:path extrusionOk="0" h="10154" w="12053">
                <a:moveTo>
                  <a:pt x="1993" y="0"/>
                </a:moveTo>
                <a:cubicBezTo>
                  <a:pt x="1586" y="0"/>
                  <a:pt x="1195" y="116"/>
                  <a:pt x="893" y="383"/>
                </a:cubicBezTo>
                <a:cubicBezTo>
                  <a:pt x="380" y="851"/>
                  <a:pt x="268" y="1633"/>
                  <a:pt x="224" y="2347"/>
                </a:cubicBezTo>
                <a:cubicBezTo>
                  <a:pt x="23" y="4579"/>
                  <a:pt x="0" y="6900"/>
                  <a:pt x="960" y="8931"/>
                </a:cubicBezTo>
                <a:cubicBezTo>
                  <a:pt x="1094" y="9266"/>
                  <a:pt x="1317" y="9578"/>
                  <a:pt x="1607" y="9801"/>
                </a:cubicBezTo>
                <a:cubicBezTo>
                  <a:pt x="1932" y="10061"/>
                  <a:pt x="2336" y="10153"/>
                  <a:pt x="2761" y="10153"/>
                </a:cubicBezTo>
                <a:cubicBezTo>
                  <a:pt x="3210" y="10153"/>
                  <a:pt x="3682" y="10050"/>
                  <a:pt x="4107" y="9935"/>
                </a:cubicBezTo>
                <a:lnTo>
                  <a:pt x="9173" y="8641"/>
                </a:lnTo>
                <a:cubicBezTo>
                  <a:pt x="9776" y="8529"/>
                  <a:pt x="10379" y="8306"/>
                  <a:pt x="10937" y="7993"/>
                </a:cubicBezTo>
                <a:cubicBezTo>
                  <a:pt x="11495" y="7681"/>
                  <a:pt x="11874" y="7123"/>
                  <a:pt x="11986" y="6498"/>
                </a:cubicBezTo>
                <a:cubicBezTo>
                  <a:pt x="12053" y="5784"/>
                  <a:pt x="11584" y="5092"/>
                  <a:pt x="11004" y="4690"/>
                </a:cubicBezTo>
                <a:cubicBezTo>
                  <a:pt x="10066" y="4021"/>
                  <a:pt x="9084" y="4177"/>
                  <a:pt x="8080" y="3775"/>
                </a:cubicBezTo>
                <a:cubicBezTo>
                  <a:pt x="6919" y="3262"/>
                  <a:pt x="5848" y="2570"/>
                  <a:pt x="4911" y="1700"/>
                </a:cubicBezTo>
                <a:cubicBezTo>
                  <a:pt x="4330" y="1186"/>
                  <a:pt x="3795" y="606"/>
                  <a:pt x="3103" y="271"/>
                </a:cubicBezTo>
                <a:cubicBezTo>
                  <a:pt x="2759" y="99"/>
                  <a:pt x="2370" y="0"/>
                  <a:pt x="1993"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three columns">
  <p:cSld name="TITLE_AND_TWO_COLUMNS_1">
    <p:spTree>
      <p:nvGrpSpPr>
        <p:cNvPr id="212" name="Shape 212"/>
        <p:cNvGrpSpPr/>
        <p:nvPr/>
      </p:nvGrpSpPr>
      <p:grpSpPr>
        <a:xfrm>
          <a:off x="0" y="0"/>
          <a:ext cx="0" cy="0"/>
          <a:chOff x="0" y="0"/>
          <a:chExt cx="0" cy="0"/>
        </a:xfrm>
      </p:grpSpPr>
      <p:sp>
        <p:nvSpPr>
          <p:cNvPr id="213" name="Google Shape;213;p18"/>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8"/>
          <p:cNvSpPr txBox="1"/>
          <p:nvPr>
            <p:ph type="title"/>
          </p:nvPr>
        </p:nvSpPr>
        <p:spPr>
          <a:xfrm>
            <a:off x="759150" y="561625"/>
            <a:ext cx="3598500" cy="1701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15" name="Google Shape;215;p18"/>
          <p:cNvSpPr txBox="1"/>
          <p:nvPr>
            <p:ph idx="1" type="subTitle"/>
          </p:nvPr>
        </p:nvSpPr>
        <p:spPr>
          <a:xfrm>
            <a:off x="5143500" y="2122548"/>
            <a:ext cx="3328800" cy="130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16" name="Google Shape;216;p18"/>
          <p:cNvSpPr txBox="1"/>
          <p:nvPr>
            <p:ph idx="2" type="subTitle"/>
          </p:nvPr>
        </p:nvSpPr>
        <p:spPr>
          <a:xfrm>
            <a:off x="5143500" y="3511079"/>
            <a:ext cx="3328800" cy="130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17" name="Google Shape;217;p18"/>
          <p:cNvSpPr txBox="1"/>
          <p:nvPr>
            <p:ph idx="3" type="subTitle"/>
          </p:nvPr>
        </p:nvSpPr>
        <p:spPr>
          <a:xfrm>
            <a:off x="3720450" y="2072330"/>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18" name="Google Shape;218;p18"/>
          <p:cNvSpPr txBox="1"/>
          <p:nvPr>
            <p:ph idx="4" type="subTitle"/>
          </p:nvPr>
        </p:nvSpPr>
        <p:spPr>
          <a:xfrm>
            <a:off x="3720450" y="3460861"/>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19" name="Google Shape;219;p18"/>
          <p:cNvSpPr txBox="1"/>
          <p:nvPr>
            <p:ph idx="5" type="subTitle"/>
          </p:nvPr>
        </p:nvSpPr>
        <p:spPr>
          <a:xfrm>
            <a:off x="5143500" y="734023"/>
            <a:ext cx="3328800" cy="130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20" name="Google Shape;220;p18"/>
          <p:cNvSpPr txBox="1"/>
          <p:nvPr>
            <p:ph idx="6" type="subTitle"/>
          </p:nvPr>
        </p:nvSpPr>
        <p:spPr>
          <a:xfrm>
            <a:off x="3720450" y="683805"/>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21" name="Google Shape;221;p18"/>
          <p:cNvSpPr/>
          <p:nvPr/>
        </p:nvSpPr>
        <p:spPr>
          <a:xfrm>
            <a:off x="1300102" y="2519525"/>
            <a:ext cx="1692722" cy="885186"/>
          </a:xfrm>
          <a:custGeom>
            <a:rect b="b" l="l" r="r" t="t"/>
            <a:pathLst>
              <a:path extrusionOk="0" h="28442" w="54389">
                <a:moveTo>
                  <a:pt x="22038" y="1"/>
                </a:moveTo>
                <a:cubicBezTo>
                  <a:pt x="6067" y="1"/>
                  <a:pt x="1751" y="10559"/>
                  <a:pt x="845" y="14668"/>
                </a:cubicBezTo>
                <a:cubicBezTo>
                  <a:pt x="0" y="18409"/>
                  <a:pt x="3108" y="28442"/>
                  <a:pt x="15053" y="28442"/>
                </a:cubicBezTo>
                <a:cubicBezTo>
                  <a:pt x="16361" y="28442"/>
                  <a:pt x="17776" y="28321"/>
                  <a:pt x="19303" y="28059"/>
                </a:cubicBezTo>
                <a:cubicBezTo>
                  <a:pt x="30507" y="26135"/>
                  <a:pt x="32330" y="24516"/>
                  <a:pt x="36259" y="24516"/>
                </a:cubicBezTo>
                <a:cubicBezTo>
                  <a:pt x="37754" y="24516"/>
                  <a:pt x="39554" y="24750"/>
                  <a:pt x="42291" y="25291"/>
                </a:cubicBezTo>
                <a:cubicBezTo>
                  <a:pt x="44015" y="25632"/>
                  <a:pt x="45485" y="25782"/>
                  <a:pt x="46739" y="25782"/>
                </a:cubicBezTo>
                <a:cubicBezTo>
                  <a:pt x="52708" y="25782"/>
                  <a:pt x="53777" y="22398"/>
                  <a:pt x="54054" y="20203"/>
                </a:cubicBezTo>
                <a:cubicBezTo>
                  <a:pt x="54388" y="17547"/>
                  <a:pt x="51866" y="11097"/>
                  <a:pt x="46778" y="7860"/>
                </a:cubicBezTo>
                <a:cubicBezTo>
                  <a:pt x="46778" y="7860"/>
                  <a:pt x="38944" y="250"/>
                  <a:pt x="22539" y="4"/>
                </a:cubicBezTo>
                <a:cubicBezTo>
                  <a:pt x="22371" y="2"/>
                  <a:pt x="22204" y="1"/>
                  <a:pt x="2203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8"/>
          <p:cNvSpPr/>
          <p:nvPr/>
        </p:nvSpPr>
        <p:spPr>
          <a:xfrm>
            <a:off x="990895" y="2783853"/>
            <a:ext cx="247299" cy="275185"/>
          </a:xfrm>
          <a:custGeom>
            <a:rect b="b" l="l" r="r" t="t"/>
            <a:pathLst>
              <a:path extrusionOk="0" h="8842" w="7946">
                <a:moveTo>
                  <a:pt x="2040" y="0"/>
                </a:moveTo>
                <a:cubicBezTo>
                  <a:pt x="1531" y="0"/>
                  <a:pt x="1022" y="5"/>
                  <a:pt x="513" y="15"/>
                </a:cubicBezTo>
                <a:cubicBezTo>
                  <a:pt x="179" y="37"/>
                  <a:pt x="0" y="439"/>
                  <a:pt x="223" y="684"/>
                </a:cubicBezTo>
                <a:cubicBezTo>
                  <a:pt x="1540" y="3608"/>
                  <a:pt x="3259" y="6309"/>
                  <a:pt x="5312" y="8764"/>
                </a:cubicBezTo>
                <a:cubicBezTo>
                  <a:pt x="5359" y="8818"/>
                  <a:pt x="5419" y="8841"/>
                  <a:pt x="5479" y="8841"/>
                </a:cubicBezTo>
                <a:cubicBezTo>
                  <a:pt x="5618" y="8841"/>
                  <a:pt x="5758" y="8718"/>
                  <a:pt x="5758" y="8563"/>
                </a:cubicBezTo>
                <a:cubicBezTo>
                  <a:pt x="5825" y="5862"/>
                  <a:pt x="6651" y="3117"/>
                  <a:pt x="7812" y="684"/>
                </a:cubicBezTo>
                <a:cubicBezTo>
                  <a:pt x="7946" y="439"/>
                  <a:pt x="7767" y="126"/>
                  <a:pt x="7477" y="126"/>
                </a:cubicBezTo>
                <a:cubicBezTo>
                  <a:pt x="5665" y="56"/>
                  <a:pt x="3852" y="0"/>
                  <a:pt x="20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8"/>
          <p:cNvSpPr/>
          <p:nvPr/>
        </p:nvSpPr>
        <p:spPr>
          <a:xfrm>
            <a:off x="1388896" y="2798169"/>
            <a:ext cx="229964" cy="238772"/>
          </a:xfrm>
          <a:custGeom>
            <a:rect b="b" l="l" r="r" t="t"/>
            <a:pathLst>
              <a:path extrusionOk="0" h="7672" w="7389">
                <a:moveTo>
                  <a:pt x="630" y="1"/>
                </a:moveTo>
                <a:cubicBezTo>
                  <a:pt x="498" y="1"/>
                  <a:pt x="370" y="13"/>
                  <a:pt x="246" y="46"/>
                </a:cubicBezTo>
                <a:cubicBezTo>
                  <a:pt x="112" y="90"/>
                  <a:pt x="1" y="336"/>
                  <a:pt x="157" y="425"/>
                </a:cubicBezTo>
                <a:cubicBezTo>
                  <a:pt x="157" y="447"/>
                  <a:pt x="179" y="447"/>
                  <a:pt x="202" y="470"/>
                </a:cubicBezTo>
                <a:cubicBezTo>
                  <a:pt x="559" y="1697"/>
                  <a:pt x="1027" y="2880"/>
                  <a:pt x="1608" y="4018"/>
                </a:cubicBezTo>
                <a:cubicBezTo>
                  <a:pt x="2188" y="5246"/>
                  <a:pt x="2880" y="6429"/>
                  <a:pt x="3683" y="7545"/>
                </a:cubicBezTo>
                <a:cubicBezTo>
                  <a:pt x="3740" y="7630"/>
                  <a:pt x="3834" y="7671"/>
                  <a:pt x="3929" y="7671"/>
                </a:cubicBezTo>
                <a:cubicBezTo>
                  <a:pt x="4058" y="7671"/>
                  <a:pt x="4190" y="7597"/>
                  <a:pt x="4241" y="7455"/>
                </a:cubicBezTo>
                <a:cubicBezTo>
                  <a:pt x="4465" y="6853"/>
                  <a:pt x="4755" y="6273"/>
                  <a:pt x="5067" y="5715"/>
                </a:cubicBezTo>
                <a:cubicBezTo>
                  <a:pt x="5335" y="5157"/>
                  <a:pt x="5603" y="4599"/>
                  <a:pt x="5871" y="4041"/>
                </a:cubicBezTo>
                <a:cubicBezTo>
                  <a:pt x="6384" y="2925"/>
                  <a:pt x="6853" y="1809"/>
                  <a:pt x="7321" y="671"/>
                </a:cubicBezTo>
                <a:cubicBezTo>
                  <a:pt x="7388" y="470"/>
                  <a:pt x="7232" y="269"/>
                  <a:pt x="7031" y="269"/>
                </a:cubicBezTo>
                <a:cubicBezTo>
                  <a:pt x="6243" y="345"/>
                  <a:pt x="5464" y="390"/>
                  <a:pt x="4690" y="390"/>
                </a:cubicBezTo>
                <a:cubicBezTo>
                  <a:pt x="4324" y="390"/>
                  <a:pt x="3959" y="380"/>
                  <a:pt x="3594" y="358"/>
                </a:cubicBezTo>
                <a:cubicBezTo>
                  <a:pt x="3014" y="313"/>
                  <a:pt x="2434" y="269"/>
                  <a:pt x="1876" y="180"/>
                </a:cubicBezTo>
                <a:cubicBezTo>
                  <a:pt x="1486" y="129"/>
                  <a:pt x="1044" y="1"/>
                  <a:pt x="63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8"/>
          <p:cNvSpPr/>
          <p:nvPr/>
        </p:nvSpPr>
        <p:spPr>
          <a:xfrm>
            <a:off x="1768161" y="2784288"/>
            <a:ext cx="233823" cy="242724"/>
          </a:xfrm>
          <a:custGeom>
            <a:rect b="b" l="l" r="r" t="t"/>
            <a:pathLst>
              <a:path extrusionOk="0" h="7799" w="7513">
                <a:moveTo>
                  <a:pt x="693" y="1"/>
                </a:moveTo>
                <a:cubicBezTo>
                  <a:pt x="1" y="1"/>
                  <a:pt x="224" y="492"/>
                  <a:pt x="291" y="603"/>
                </a:cubicBezTo>
                <a:cubicBezTo>
                  <a:pt x="849" y="1853"/>
                  <a:pt x="1675" y="2991"/>
                  <a:pt x="2389" y="4152"/>
                </a:cubicBezTo>
                <a:cubicBezTo>
                  <a:pt x="3103" y="5312"/>
                  <a:pt x="3862" y="6495"/>
                  <a:pt x="4599" y="7656"/>
                </a:cubicBezTo>
                <a:cubicBezTo>
                  <a:pt x="4666" y="7752"/>
                  <a:pt x="4767" y="7799"/>
                  <a:pt x="4867" y="7799"/>
                </a:cubicBezTo>
                <a:cubicBezTo>
                  <a:pt x="4998" y="7799"/>
                  <a:pt x="5128" y="7719"/>
                  <a:pt x="5179" y="7567"/>
                </a:cubicBezTo>
                <a:cubicBezTo>
                  <a:pt x="6116" y="5290"/>
                  <a:pt x="6875" y="2947"/>
                  <a:pt x="7456" y="559"/>
                </a:cubicBezTo>
                <a:cubicBezTo>
                  <a:pt x="7512" y="332"/>
                  <a:pt x="7345" y="137"/>
                  <a:pt x="7143" y="137"/>
                </a:cubicBezTo>
                <a:cubicBezTo>
                  <a:pt x="7107" y="137"/>
                  <a:pt x="7069" y="143"/>
                  <a:pt x="7031" y="157"/>
                </a:cubicBezTo>
                <a:cubicBezTo>
                  <a:pt x="6292" y="249"/>
                  <a:pt x="5552" y="299"/>
                  <a:pt x="4820" y="299"/>
                </a:cubicBezTo>
                <a:cubicBezTo>
                  <a:pt x="4491" y="299"/>
                  <a:pt x="4165" y="289"/>
                  <a:pt x="3840" y="268"/>
                </a:cubicBezTo>
                <a:cubicBezTo>
                  <a:pt x="3327" y="246"/>
                  <a:pt x="2835" y="201"/>
                  <a:pt x="2322" y="157"/>
                </a:cubicBezTo>
                <a:cubicBezTo>
                  <a:pt x="1787" y="68"/>
                  <a:pt x="1229" y="23"/>
                  <a:pt x="693"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8"/>
          <p:cNvSpPr/>
          <p:nvPr/>
        </p:nvSpPr>
        <p:spPr>
          <a:xfrm>
            <a:off x="1636884" y="3132928"/>
            <a:ext cx="177180" cy="233761"/>
          </a:xfrm>
          <a:custGeom>
            <a:rect b="b" l="l" r="r" t="t"/>
            <a:pathLst>
              <a:path extrusionOk="0" h="7511" w="5693">
                <a:moveTo>
                  <a:pt x="1060" y="1"/>
                </a:moveTo>
                <a:cubicBezTo>
                  <a:pt x="842" y="1"/>
                  <a:pt x="624" y="8"/>
                  <a:pt x="402" y="25"/>
                </a:cubicBezTo>
                <a:cubicBezTo>
                  <a:pt x="157" y="25"/>
                  <a:pt x="1" y="293"/>
                  <a:pt x="112" y="516"/>
                </a:cubicBezTo>
                <a:cubicBezTo>
                  <a:pt x="90" y="538"/>
                  <a:pt x="90" y="561"/>
                  <a:pt x="112" y="583"/>
                </a:cubicBezTo>
                <a:cubicBezTo>
                  <a:pt x="313" y="1141"/>
                  <a:pt x="447" y="1744"/>
                  <a:pt x="670" y="2302"/>
                </a:cubicBezTo>
                <a:cubicBezTo>
                  <a:pt x="871" y="2882"/>
                  <a:pt x="1117" y="3440"/>
                  <a:pt x="1362" y="4020"/>
                </a:cubicBezTo>
                <a:cubicBezTo>
                  <a:pt x="1853" y="5158"/>
                  <a:pt x="2367" y="6274"/>
                  <a:pt x="2969" y="7368"/>
                </a:cubicBezTo>
                <a:cubicBezTo>
                  <a:pt x="3037" y="7464"/>
                  <a:pt x="3138" y="7511"/>
                  <a:pt x="3236" y="7511"/>
                </a:cubicBezTo>
                <a:cubicBezTo>
                  <a:pt x="3365" y="7511"/>
                  <a:pt x="3489" y="7431"/>
                  <a:pt x="3527" y="7279"/>
                </a:cubicBezTo>
                <a:cubicBezTo>
                  <a:pt x="3951" y="6297"/>
                  <a:pt x="4375" y="5337"/>
                  <a:pt x="4732" y="4333"/>
                </a:cubicBezTo>
                <a:cubicBezTo>
                  <a:pt x="5067" y="3351"/>
                  <a:pt x="5357" y="2346"/>
                  <a:pt x="5580" y="1342"/>
                </a:cubicBezTo>
                <a:cubicBezTo>
                  <a:pt x="5692" y="918"/>
                  <a:pt x="5692" y="516"/>
                  <a:pt x="5201" y="404"/>
                </a:cubicBezTo>
                <a:cubicBezTo>
                  <a:pt x="4710" y="293"/>
                  <a:pt x="4197" y="226"/>
                  <a:pt x="3683" y="204"/>
                </a:cubicBezTo>
                <a:cubicBezTo>
                  <a:pt x="3170" y="137"/>
                  <a:pt x="2634" y="92"/>
                  <a:pt x="2121" y="47"/>
                </a:cubicBezTo>
                <a:cubicBezTo>
                  <a:pt x="1762" y="20"/>
                  <a:pt x="1412" y="1"/>
                  <a:pt x="106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8"/>
          <p:cNvSpPr/>
          <p:nvPr/>
        </p:nvSpPr>
        <p:spPr>
          <a:xfrm>
            <a:off x="1211090" y="3145813"/>
            <a:ext cx="241044" cy="293890"/>
          </a:xfrm>
          <a:custGeom>
            <a:rect b="b" l="l" r="r" t="t"/>
            <a:pathLst>
              <a:path extrusionOk="0" h="9443" w="7745">
                <a:moveTo>
                  <a:pt x="1967" y="1"/>
                </a:moveTo>
                <a:cubicBezTo>
                  <a:pt x="1453" y="1"/>
                  <a:pt x="980" y="30"/>
                  <a:pt x="580" y="102"/>
                </a:cubicBezTo>
                <a:cubicBezTo>
                  <a:pt x="0" y="214"/>
                  <a:pt x="3504" y="6441"/>
                  <a:pt x="5067" y="9297"/>
                </a:cubicBezTo>
                <a:cubicBezTo>
                  <a:pt x="5116" y="9396"/>
                  <a:pt x="5230" y="9442"/>
                  <a:pt x="5344" y="9442"/>
                </a:cubicBezTo>
                <a:cubicBezTo>
                  <a:pt x="5489" y="9442"/>
                  <a:pt x="5634" y="9368"/>
                  <a:pt x="5647" y="9230"/>
                </a:cubicBezTo>
                <a:cubicBezTo>
                  <a:pt x="6160" y="6441"/>
                  <a:pt x="6852" y="3673"/>
                  <a:pt x="7678" y="950"/>
                </a:cubicBezTo>
                <a:cubicBezTo>
                  <a:pt x="7745" y="727"/>
                  <a:pt x="7589" y="526"/>
                  <a:pt x="7388" y="504"/>
                </a:cubicBezTo>
                <a:cubicBezTo>
                  <a:pt x="5892" y="332"/>
                  <a:pt x="3694" y="1"/>
                  <a:pt x="196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8"/>
          <p:cNvSpPr/>
          <p:nvPr/>
        </p:nvSpPr>
        <p:spPr>
          <a:xfrm>
            <a:off x="933224" y="3223559"/>
            <a:ext cx="198001" cy="228128"/>
          </a:xfrm>
          <a:custGeom>
            <a:rect b="b" l="l" r="r" t="t"/>
            <a:pathLst>
              <a:path extrusionOk="0" h="7330" w="6362">
                <a:moveTo>
                  <a:pt x="294" y="0"/>
                </a:moveTo>
                <a:cubicBezTo>
                  <a:pt x="216" y="0"/>
                  <a:pt x="134" y="56"/>
                  <a:pt x="134" y="126"/>
                </a:cubicBezTo>
                <a:cubicBezTo>
                  <a:pt x="1" y="327"/>
                  <a:pt x="1161" y="2849"/>
                  <a:pt x="1608" y="3898"/>
                </a:cubicBezTo>
                <a:cubicBezTo>
                  <a:pt x="1875" y="4501"/>
                  <a:pt x="2121" y="5081"/>
                  <a:pt x="2389" y="5683"/>
                </a:cubicBezTo>
                <a:cubicBezTo>
                  <a:pt x="2612" y="6264"/>
                  <a:pt x="2924" y="6777"/>
                  <a:pt x="3326" y="7246"/>
                </a:cubicBezTo>
                <a:cubicBezTo>
                  <a:pt x="3399" y="7303"/>
                  <a:pt x="3487" y="7330"/>
                  <a:pt x="3574" y="7330"/>
                </a:cubicBezTo>
                <a:cubicBezTo>
                  <a:pt x="3727" y="7330"/>
                  <a:pt x="3880" y="7246"/>
                  <a:pt x="3951" y="7090"/>
                </a:cubicBezTo>
                <a:cubicBezTo>
                  <a:pt x="4442" y="5996"/>
                  <a:pt x="4888" y="4880"/>
                  <a:pt x="5268" y="3742"/>
                </a:cubicBezTo>
                <a:cubicBezTo>
                  <a:pt x="5446" y="3184"/>
                  <a:pt x="5603" y="2626"/>
                  <a:pt x="5759" y="2090"/>
                </a:cubicBezTo>
                <a:cubicBezTo>
                  <a:pt x="5915" y="1488"/>
                  <a:pt x="6094" y="907"/>
                  <a:pt x="6295" y="327"/>
                </a:cubicBezTo>
                <a:cubicBezTo>
                  <a:pt x="6361" y="193"/>
                  <a:pt x="6228" y="59"/>
                  <a:pt x="6071" y="59"/>
                </a:cubicBezTo>
                <a:cubicBezTo>
                  <a:pt x="5285" y="97"/>
                  <a:pt x="4531" y="181"/>
                  <a:pt x="3742" y="181"/>
                </a:cubicBezTo>
                <a:cubicBezTo>
                  <a:pt x="3590" y="181"/>
                  <a:pt x="3436" y="178"/>
                  <a:pt x="3281" y="171"/>
                </a:cubicBezTo>
                <a:cubicBezTo>
                  <a:pt x="2427" y="110"/>
                  <a:pt x="738" y="12"/>
                  <a:pt x="412" y="12"/>
                </a:cubicBezTo>
                <a:cubicBezTo>
                  <a:pt x="380" y="12"/>
                  <a:pt x="362" y="12"/>
                  <a:pt x="358" y="14"/>
                </a:cubicBezTo>
                <a:cubicBezTo>
                  <a:pt x="338" y="5"/>
                  <a:pt x="316" y="0"/>
                  <a:pt x="29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8"/>
          <p:cNvSpPr/>
          <p:nvPr/>
        </p:nvSpPr>
        <p:spPr>
          <a:xfrm>
            <a:off x="1463217" y="3470893"/>
            <a:ext cx="204257" cy="265817"/>
          </a:xfrm>
          <a:custGeom>
            <a:rect b="b" l="l" r="r" t="t"/>
            <a:pathLst>
              <a:path extrusionOk="0" h="8541" w="6563">
                <a:moveTo>
                  <a:pt x="2021" y="1"/>
                </a:moveTo>
                <a:cubicBezTo>
                  <a:pt x="1485" y="1"/>
                  <a:pt x="951" y="30"/>
                  <a:pt x="425" y="80"/>
                </a:cubicBezTo>
                <a:cubicBezTo>
                  <a:pt x="202" y="102"/>
                  <a:pt x="90" y="214"/>
                  <a:pt x="90" y="348"/>
                </a:cubicBezTo>
                <a:cubicBezTo>
                  <a:pt x="23" y="392"/>
                  <a:pt x="1" y="482"/>
                  <a:pt x="23" y="549"/>
                </a:cubicBezTo>
                <a:cubicBezTo>
                  <a:pt x="380" y="1932"/>
                  <a:pt x="1139" y="3249"/>
                  <a:pt x="1786" y="4566"/>
                </a:cubicBezTo>
                <a:cubicBezTo>
                  <a:pt x="2434" y="5883"/>
                  <a:pt x="3193" y="7155"/>
                  <a:pt x="3996" y="8405"/>
                </a:cubicBezTo>
                <a:cubicBezTo>
                  <a:pt x="4046" y="8495"/>
                  <a:pt x="4169" y="8540"/>
                  <a:pt x="4294" y="8540"/>
                </a:cubicBezTo>
                <a:cubicBezTo>
                  <a:pt x="4448" y="8540"/>
                  <a:pt x="4606" y="8473"/>
                  <a:pt x="4643" y="8338"/>
                </a:cubicBezTo>
                <a:cubicBezTo>
                  <a:pt x="4777" y="7668"/>
                  <a:pt x="4844" y="6976"/>
                  <a:pt x="5023" y="6307"/>
                </a:cubicBezTo>
                <a:cubicBezTo>
                  <a:pt x="5201" y="5682"/>
                  <a:pt x="5358" y="5057"/>
                  <a:pt x="5536" y="4432"/>
                </a:cubicBezTo>
                <a:cubicBezTo>
                  <a:pt x="5871" y="3115"/>
                  <a:pt x="6206" y="1821"/>
                  <a:pt x="6518" y="526"/>
                </a:cubicBezTo>
                <a:cubicBezTo>
                  <a:pt x="6563" y="348"/>
                  <a:pt x="6429" y="169"/>
                  <a:pt x="6183" y="169"/>
                </a:cubicBezTo>
                <a:cubicBezTo>
                  <a:pt x="5201" y="147"/>
                  <a:pt x="4242" y="80"/>
                  <a:pt x="3282" y="58"/>
                </a:cubicBezTo>
                <a:cubicBezTo>
                  <a:pt x="2861" y="18"/>
                  <a:pt x="2440" y="1"/>
                  <a:pt x="202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8"/>
          <p:cNvSpPr/>
          <p:nvPr/>
        </p:nvSpPr>
        <p:spPr>
          <a:xfrm>
            <a:off x="1966134" y="2956990"/>
            <a:ext cx="1019760" cy="1863304"/>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8"/>
          <p:cNvSpPr/>
          <p:nvPr/>
        </p:nvSpPr>
        <p:spPr>
          <a:xfrm>
            <a:off x="1329324" y="3942824"/>
            <a:ext cx="989670" cy="764885"/>
          </a:xfrm>
          <a:custGeom>
            <a:rect b="b" l="l" r="r" t="t"/>
            <a:pathLst>
              <a:path extrusionOk="0" h="34497" w="44635">
                <a:moveTo>
                  <a:pt x="21563" y="0"/>
                </a:moveTo>
                <a:cubicBezTo>
                  <a:pt x="19800" y="18"/>
                  <a:pt x="18600" y="1055"/>
                  <a:pt x="18436" y="2673"/>
                </a:cubicBezTo>
                <a:cubicBezTo>
                  <a:pt x="18309" y="3673"/>
                  <a:pt x="18472" y="4691"/>
                  <a:pt x="18891" y="5618"/>
                </a:cubicBezTo>
                <a:cubicBezTo>
                  <a:pt x="19654" y="7418"/>
                  <a:pt x="20927" y="8818"/>
                  <a:pt x="22472" y="9981"/>
                </a:cubicBezTo>
                <a:cubicBezTo>
                  <a:pt x="24108" y="11200"/>
                  <a:pt x="25908" y="12181"/>
                  <a:pt x="27708" y="13181"/>
                </a:cubicBezTo>
                <a:cubicBezTo>
                  <a:pt x="28854" y="13836"/>
                  <a:pt x="30017" y="14490"/>
                  <a:pt x="31126" y="15199"/>
                </a:cubicBezTo>
                <a:cubicBezTo>
                  <a:pt x="31544" y="15508"/>
                  <a:pt x="31908" y="15890"/>
                  <a:pt x="32181" y="16326"/>
                </a:cubicBezTo>
                <a:cubicBezTo>
                  <a:pt x="32435" y="16654"/>
                  <a:pt x="32308" y="16908"/>
                  <a:pt x="31926" y="17090"/>
                </a:cubicBezTo>
                <a:cubicBezTo>
                  <a:pt x="31817" y="17126"/>
                  <a:pt x="31708" y="17163"/>
                  <a:pt x="31581" y="17199"/>
                </a:cubicBezTo>
                <a:cubicBezTo>
                  <a:pt x="31120" y="17286"/>
                  <a:pt x="30655" y="17331"/>
                  <a:pt x="30189" y="17331"/>
                </a:cubicBezTo>
                <a:cubicBezTo>
                  <a:pt x="29773" y="17331"/>
                  <a:pt x="29357" y="17295"/>
                  <a:pt x="28944" y="17217"/>
                </a:cubicBezTo>
                <a:cubicBezTo>
                  <a:pt x="26981" y="16890"/>
                  <a:pt x="25090" y="16199"/>
                  <a:pt x="23363" y="15181"/>
                </a:cubicBezTo>
                <a:cubicBezTo>
                  <a:pt x="20890" y="13745"/>
                  <a:pt x="18618" y="12000"/>
                  <a:pt x="16327" y="10309"/>
                </a:cubicBezTo>
                <a:cubicBezTo>
                  <a:pt x="14309" y="8836"/>
                  <a:pt x="12291" y="7382"/>
                  <a:pt x="10018" y="6309"/>
                </a:cubicBezTo>
                <a:cubicBezTo>
                  <a:pt x="9255" y="5927"/>
                  <a:pt x="8455" y="5618"/>
                  <a:pt x="7619" y="5418"/>
                </a:cubicBezTo>
                <a:cubicBezTo>
                  <a:pt x="7420" y="5369"/>
                  <a:pt x="7228" y="5346"/>
                  <a:pt x="7044" y="5346"/>
                </a:cubicBezTo>
                <a:cubicBezTo>
                  <a:pt x="5932" y="5346"/>
                  <a:pt x="5133" y="6203"/>
                  <a:pt x="5164" y="7436"/>
                </a:cubicBezTo>
                <a:cubicBezTo>
                  <a:pt x="5201" y="7982"/>
                  <a:pt x="5328" y="8509"/>
                  <a:pt x="5546" y="9000"/>
                </a:cubicBezTo>
                <a:cubicBezTo>
                  <a:pt x="6219" y="10400"/>
                  <a:pt x="7146" y="11654"/>
                  <a:pt x="8273" y="12709"/>
                </a:cubicBezTo>
                <a:cubicBezTo>
                  <a:pt x="10146" y="14527"/>
                  <a:pt x="12364" y="15836"/>
                  <a:pt x="14764" y="16854"/>
                </a:cubicBezTo>
                <a:cubicBezTo>
                  <a:pt x="17291" y="17945"/>
                  <a:pt x="19945" y="18690"/>
                  <a:pt x="22563" y="19508"/>
                </a:cubicBezTo>
                <a:cubicBezTo>
                  <a:pt x="23654" y="19854"/>
                  <a:pt x="24690" y="20290"/>
                  <a:pt x="25745" y="20744"/>
                </a:cubicBezTo>
                <a:cubicBezTo>
                  <a:pt x="26272" y="20963"/>
                  <a:pt x="26708" y="21381"/>
                  <a:pt x="26945" y="21890"/>
                </a:cubicBezTo>
                <a:cubicBezTo>
                  <a:pt x="26563" y="21999"/>
                  <a:pt x="26145" y="22072"/>
                  <a:pt x="25745" y="22144"/>
                </a:cubicBezTo>
                <a:cubicBezTo>
                  <a:pt x="25382" y="22172"/>
                  <a:pt x="25018" y="22185"/>
                  <a:pt x="24653" y="22185"/>
                </a:cubicBezTo>
                <a:cubicBezTo>
                  <a:pt x="23576" y="22185"/>
                  <a:pt x="22496" y="22066"/>
                  <a:pt x="21436" y="21835"/>
                </a:cubicBezTo>
                <a:cubicBezTo>
                  <a:pt x="19436" y="21417"/>
                  <a:pt x="17527" y="20708"/>
                  <a:pt x="15763" y="19708"/>
                </a:cubicBezTo>
                <a:cubicBezTo>
                  <a:pt x="13909" y="18690"/>
                  <a:pt x="12146" y="17545"/>
                  <a:pt x="10346" y="16436"/>
                </a:cubicBezTo>
                <a:cubicBezTo>
                  <a:pt x="8818" y="15490"/>
                  <a:pt x="7291" y="14545"/>
                  <a:pt x="5601" y="13890"/>
                </a:cubicBezTo>
                <a:cubicBezTo>
                  <a:pt x="4729" y="13549"/>
                  <a:pt x="3825" y="13287"/>
                  <a:pt x="2875" y="13287"/>
                </a:cubicBezTo>
                <a:cubicBezTo>
                  <a:pt x="2814" y="13287"/>
                  <a:pt x="2753" y="13288"/>
                  <a:pt x="2692" y="13290"/>
                </a:cubicBezTo>
                <a:cubicBezTo>
                  <a:pt x="1710" y="13327"/>
                  <a:pt x="1110" y="13981"/>
                  <a:pt x="1255" y="14945"/>
                </a:cubicBezTo>
                <a:cubicBezTo>
                  <a:pt x="1346" y="15454"/>
                  <a:pt x="1510" y="15963"/>
                  <a:pt x="1746" y="16417"/>
                </a:cubicBezTo>
                <a:cubicBezTo>
                  <a:pt x="2619" y="18199"/>
                  <a:pt x="3982" y="19544"/>
                  <a:pt x="5564" y="20708"/>
                </a:cubicBezTo>
                <a:cubicBezTo>
                  <a:pt x="7764" y="22308"/>
                  <a:pt x="10237" y="23290"/>
                  <a:pt x="12818" y="24053"/>
                </a:cubicBezTo>
                <a:cubicBezTo>
                  <a:pt x="15218" y="24780"/>
                  <a:pt x="17691" y="25235"/>
                  <a:pt x="20163" y="25690"/>
                </a:cubicBezTo>
                <a:cubicBezTo>
                  <a:pt x="21127" y="25871"/>
                  <a:pt x="22109" y="26089"/>
                  <a:pt x="22945" y="26635"/>
                </a:cubicBezTo>
                <a:cubicBezTo>
                  <a:pt x="23163" y="26762"/>
                  <a:pt x="23436" y="27035"/>
                  <a:pt x="23436" y="27253"/>
                </a:cubicBezTo>
                <a:cubicBezTo>
                  <a:pt x="23436" y="27580"/>
                  <a:pt x="23036" y="27598"/>
                  <a:pt x="22781" y="27653"/>
                </a:cubicBezTo>
                <a:cubicBezTo>
                  <a:pt x="22283" y="27756"/>
                  <a:pt x="21784" y="27794"/>
                  <a:pt x="21286" y="27794"/>
                </a:cubicBezTo>
                <a:cubicBezTo>
                  <a:pt x="20730" y="27794"/>
                  <a:pt x="20174" y="27747"/>
                  <a:pt x="19618" y="27689"/>
                </a:cubicBezTo>
                <a:cubicBezTo>
                  <a:pt x="17382" y="27489"/>
                  <a:pt x="15200" y="26944"/>
                  <a:pt x="13055" y="26326"/>
                </a:cubicBezTo>
                <a:cubicBezTo>
                  <a:pt x="10727" y="25671"/>
                  <a:pt x="8400" y="24980"/>
                  <a:pt x="6055" y="24362"/>
                </a:cubicBezTo>
                <a:cubicBezTo>
                  <a:pt x="5062" y="24083"/>
                  <a:pt x="4037" y="23943"/>
                  <a:pt x="3004" y="23943"/>
                </a:cubicBezTo>
                <a:cubicBezTo>
                  <a:pt x="2694" y="23943"/>
                  <a:pt x="2384" y="23955"/>
                  <a:pt x="2073" y="23981"/>
                </a:cubicBezTo>
                <a:cubicBezTo>
                  <a:pt x="783" y="24126"/>
                  <a:pt x="1" y="24944"/>
                  <a:pt x="146" y="26089"/>
                </a:cubicBezTo>
                <a:cubicBezTo>
                  <a:pt x="201" y="26508"/>
                  <a:pt x="365" y="26908"/>
                  <a:pt x="601" y="27271"/>
                </a:cubicBezTo>
                <a:cubicBezTo>
                  <a:pt x="1346" y="28417"/>
                  <a:pt x="2437" y="29198"/>
                  <a:pt x="3564" y="29907"/>
                </a:cubicBezTo>
                <a:cubicBezTo>
                  <a:pt x="6200" y="31562"/>
                  <a:pt x="9073" y="32562"/>
                  <a:pt x="12073" y="33234"/>
                </a:cubicBezTo>
                <a:cubicBezTo>
                  <a:pt x="14709" y="33816"/>
                  <a:pt x="17382" y="34198"/>
                  <a:pt x="20072" y="34362"/>
                </a:cubicBezTo>
                <a:cubicBezTo>
                  <a:pt x="21223" y="34448"/>
                  <a:pt x="22373" y="34496"/>
                  <a:pt x="23519" y="34496"/>
                </a:cubicBezTo>
                <a:cubicBezTo>
                  <a:pt x="25994" y="34496"/>
                  <a:pt x="28454" y="34272"/>
                  <a:pt x="30890" y="33725"/>
                </a:cubicBezTo>
                <a:cubicBezTo>
                  <a:pt x="34453" y="32962"/>
                  <a:pt x="37817" y="31398"/>
                  <a:pt x="40689" y="29144"/>
                </a:cubicBezTo>
                <a:cubicBezTo>
                  <a:pt x="42125" y="27998"/>
                  <a:pt x="43253" y="26617"/>
                  <a:pt x="43871" y="24853"/>
                </a:cubicBezTo>
                <a:cubicBezTo>
                  <a:pt x="44634" y="22672"/>
                  <a:pt x="44616" y="20290"/>
                  <a:pt x="43834" y="18126"/>
                </a:cubicBezTo>
                <a:cubicBezTo>
                  <a:pt x="42653" y="14654"/>
                  <a:pt x="40616" y="11545"/>
                  <a:pt x="37907" y="9091"/>
                </a:cubicBezTo>
                <a:cubicBezTo>
                  <a:pt x="35508" y="6982"/>
                  <a:pt x="32926" y="5109"/>
                  <a:pt x="30163" y="3473"/>
                </a:cubicBezTo>
                <a:cubicBezTo>
                  <a:pt x="28381" y="2400"/>
                  <a:pt x="26563" y="1364"/>
                  <a:pt x="24581" y="637"/>
                </a:cubicBezTo>
                <a:cubicBezTo>
                  <a:pt x="23617" y="273"/>
                  <a:pt x="22618" y="0"/>
                  <a:pt x="2156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three columns 2">
  <p:cSld name="TITLE_AND_TWO_COLUMNS_2">
    <p:spTree>
      <p:nvGrpSpPr>
        <p:cNvPr id="231" name="Shape 231"/>
        <p:cNvGrpSpPr/>
        <p:nvPr/>
      </p:nvGrpSpPr>
      <p:grpSpPr>
        <a:xfrm>
          <a:off x="0" y="0"/>
          <a:ext cx="0" cy="0"/>
          <a:chOff x="0" y="0"/>
          <a:chExt cx="0" cy="0"/>
        </a:xfrm>
      </p:grpSpPr>
      <p:sp>
        <p:nvSpPr>
          <p:cNvPr id="232" name="Google Shape;232;p19"/>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9"/>
          <p:cNvSpPr txBox="1"/>
          <p:nvPr>
            <p:ph type="title"/>
          </p:nvPr>
        </p:nvSpPr>
        <p:spPr>
          <a:xfrm>
            <a:off x="4873950" y="561625"/>
            <a:ext cx="3598500" cy="897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34" name="Google Shape;234;p19"/>
          <p:cNvSpPr txBox="1"/>
          <p:nvPr>
            <p:ph idx="1" type="subTitle"/>
          </p:nvPr>
        </p:nvSpPr>
        <p:spPr>
          <a:xfrm>
            <a:off x="4870550" y="1532900"/>
            <a:ext cx="2838300" cy="769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35" name="Google Shape;235;p19"/>
          <p:cNvSpPr txBox="1"/>
          <p:nvPr>
            <p:ph idx="2" type="subTitle"/>
          </p:nvPr>
        </p:nvSpPr>
        <p:spPr>
          <a:xfrm>
            <a:off x="4870550" y="2678871"/>
            <a:ext cx="2838300" cy="768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36" name="Google Shape;236;p19"/>
          <p:cNvSpPr txBox="1"/>
          <p:nvPr>
            <p:ph idx="3" type="subTitle"/>
          </p:nvPr>
        </p:nvSpPr>
        <p:spPr>
          <a:xfrm>
            <a:off x="3446575" y="1487388"/>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37" name="Google Shape;237;p19"/>
          <p:cNvSpPr txBox="1"/>
          <p:nvPr>
            <p:ph idx="4" type="subTitle"/>
          </p:nvPr>
        </p:nvSpPr>
        <p:spPr>
          <a:xfrm>
            <a:off x="3446575" y="2632604"/>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38" name="Google Shape;238;p19"/>
          <p:cNvSpPr txBox="1"/>
          <p:nvPr>
            <p:ph idx="5" type="subTitle"/>
          </p:nvPr>
        </p:nvSpPr>
        <p:spPr>
          <a:xfrm>
            <a:off x="4870550" y="3828399"/>
            <a:ext cx="2838300" cy="768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39" name="Google Shape;239;p19"/>
          <p:cNvSpPr txBox="1"/>
          <p:nvPr>
            <p:ph idx="6" type="subTitle"/>
          </p:nvPr>
        </p:nvSpPr>
        <p:spPr>
          <a:xfrm>
            <a:off x="3446575" y="3777819"/>
            <a:ext cx="1260900" cy="329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40" name="Google Shape;240;p19"/>
          <p:cNvSpPr/>
          <p:nvPr/>
        </p:nvSpPr>
        <p:spPr>
          <a:xfrm>
            <a:off x="1490474" y="3487875"/>
            <a:ext cx="1329233" cy="1407020"/>
          </a:xfrm>
          <a:custGeom>
            <a:rect b="b" l="l" r="r" t="t"/>
            <a:pathLst>
              <a:path extrusionOk="0" h="45220" w="42720">
                <a:moveTo>
                  <a:pt x="9780" y="1"/>
                </a:moveTo>
                <a:cubicBezTo>
                  <a:pt x="9421" y="1"/>
                  <a:pt x="9041" y="73"/>
                  <a:pt x="8638" y="231"/>
                </a:cubicBezTo>
                <a:cubicBezTo>
                  <a:pt x="7745" y="566"/>
                  <a:pt x="7053" y="1258"/>
                  <a:pt x="6428" y="1950"/>
                </a:cubicBezTo>
                <a:cubicBezTo>
                  <a:pt x="4107" y="4583"/>
                  <a:pt x="2478" y="7753"/>
                  <a:pt x="1451" y="11101"/>
                </a:cubicBezTo>
                <a:cubicBezTo>
                  <a:pt x="492" y="14136"/>
                  <a:pt x="1" y="17283"/>
                  <a:pt x="1" y="20452"/>
                </a:cubicBezTo>
                <a:cubicBezTo>
                  <a:pt x="1" y="21881"/>
                  <a:pt x="291" y="23376"/>
                  <a:pt x="1273" y="24403"/>
                </a:cubicBezTo>
                <a:cubicBezTo>
                  <a:pt x="2701" y="25898"/>
                  <a:pt x="5045" y="25920"/>
                  <a:pt x="6942" y="26389"/>
                </a:cubicBezTo>
                <a:cubicBezTo>
                  <a:pt x="11651" y="27550"/>
                  <a:pt x="19217" y="29603"/>
                  <a:pt x="16695" y="36098"/>
                </a:cubicBezTo>
                <a:cubicBezTo>
                  <a:pt x="16070" y="37727"/>
                  <a:pt x="14664" y="38642"/>
                  <a:pt x="14887" y="40606"/>
                </a:cubicBezTo>
                <a:cubicBezTo>
                  <a:pt x="15066" y="41968"/>
                  <a:pt x="15959" y="43106"/>
                  <a:pt x="17097" y="43820"/>
                </a:cubicBezTo>
                <a:cubicBezTo>
                  <a:pt x="18749" y="44891"/>
                  <a:pt x="20913" y="45003"/>
                  <a:pt x="22811" y="45092"/>
                </a:cubicBezTo>
                <a:cubicBezTo>
                  <a:pt x="23994" y="45147"/>
                  <a:pt x="25204" y="45219"/>
                  <a:pt x="26412" y="45219"/>
                </a:cubicBezTo>
                <a:cubicBezTo>
                  <a:pt x="27163" y="45219"/>
                  <a:pt x="27914" y="45191"/>
                  <a:pt x="28658" y="45115"/>
                </a:cubicBezTo>
                <a:cubicBezTo>
                  <a:pt x="32609" y="44735"/>
                  <a:pt x="36738" y="43173"/>
                  <a:pt x="39126" y="39825"/>
                </a:cubicBezTo>
                <a:cubicBezTo>
                  <a:pt x="42719" y="34759"/>
                  <a:pt x="41916" y="28353"/>
                  <a:pt x="39438" y="22974"/>
                </a:cubicBezTo>
                <a:cubicBezTo>
                  <a:pt x="37831" y="19492"/>
                  <a:pt x="36046" y="16122"/>
                  <a:pt x="34104" y="12797"/>
                </a:cubicBezTo>
                <a:cubicBezTo>
                  <a:pt x="33524" y="11792"/>
                  <a:pt x="32899" y="10587"/>
                  <a:pt x="32229" y="9404"/>
                </a:cubicBezTo>
                <a:cubicBezTo>
                  <a:pt x="31002" y="7284"/>
                  <a:pt x="29573" y="5186"/>
                  <a:pt x="27631" y="4271"/>
                </a:cubicBezTo>
                <a:cubicBezTo>
                  <a:pt x="27150" y="4040"/>
                  <a:pt x="26727" y="3934"/>
                  <a:pt x="26347" y="3934"/>
                </a:cubicBezTo>
                <a:cubicBezTo>
                  <a:pt x="25409" y="3934"/>
                  <a:pt x="24734" y="4580"/>
                  <a:pt x="24083" y="5565"/>
                </a:cubicBezTo>
                <a:cubicBezTo>
                  <a:pt x="23018" y="7171"/>
                  <a:pt x="21108" y="8585"/>
                  <a:pt x="19148" y="8585"/>
                </a:cubicBezTo>
                <a:cubicBezTo>
                  <a:pt x="18520" y="8585"/>
                  <a:pt x="17887" y="8440"/>
                  <a:pt x="17275" y="8110"/>
                </a:cubicBezTo>
                <a:cubicBezTo>
                  <a:pt x="16316" y="7574"/>
                  <a:pt x="15579" y="6681"/>
                  <a:pt x="15021" y="5722"/>
                </a:cubicBezTo>
                <a:cubicBezTo>
                  <a:pt x="13902" y="3837"/>
                  <a:pt x="12403" y="1"/>
                  <a:pt x="978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9"/>
          <p:cNvSpPr/>
          <p:nvPr/>
        </p:nvSpPr>
        <p:spPr>
          <a:xfrm rot="-3349707">
            <a:off x="933450" y="3304719"/>
            <a:ext cx="819190" cy="1496823"/>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9"/>
          <p:cNvSpPr/>
          <p:nvPr/>
        </p:nvSpPr>
        <p:spPr>
          <a:xfrm>
            <a:off x="620678" y="2204150"/>
            <a:ext cx="1668247" cy="872387"/>
          </a:xfrm>
          <a:custGeom>
            <a:rect b="b" l="l" r="r" t="t"/>
            <a:pathLst>
              <a:path extrusionOk="0" h="28442" w="54389">
                <a:moveTo>
                  <a:pt x="22038" y="1"/>
                </a:moveTo>
                <a:cubicBezTo>
                  <a:pt x="6067" y="1"/>
                  <a:pt x="1751" y="10559"/>
                  <a:pt x="845" y="14668"/>
                </a:cubicBezTo>
                <a:cubicBezTo>
                  <a:pt x="0" y="18409"/>
                  <a:pt x="3108" y="28442"/>
                  <a:pt x="15053" y="28442"/>
                </a:cubicBezTo>
                <a:cubicBezTo>
                  <a:pt x="16361" y="28442"/>
                  <a:pt x="17776" y="28321"/>
                  <a:pt x="19303" y="28059"/>
                </a:cubicBezTo>
                <a:cubicBezTo>
                  <a:pt x="30507" y="26135"/>
                  <a:pt x="32330" y="24516"/>
                  <a:pt x="36259" y="24516"/>
                </a:cubicBezTo>
                <a:cubicBezTo>
                  <a:pt x="37754" y="24516"/>
                  <a:pt x="39554" y="24750"/>
                  <a:pt x="42291" y="25291"/>
                </a:cubicBezTo>
                <a:cubicBezTo>
                  <a:pt x="44015" y="25632"/>
                  <a:pt x="45485" y="25782"/>
                  <a:pt x="46739" y="25782"/>
                </a:cubicBezTo>
                <a:cubicBezTo>
                  <a:pt x="52708" y="25782"/>
                  <a:pt x="53777" y="22398"/>
                  <a:pt x="54054" y="20203"/>
                </a:cubicBezTo>
                <a:cubicBezTo>
                  <a:pt x="54388" y="17547"/>
                  <a:pt x="51866" y="11097"/>
                  <a:pt x="46778" y="7860"/>
                </a:cubicBezTo>
                <a:cubicBezTo>
                  <a:pt x="46778" y="7860"/>
                  <a:pt x="38944" y="250"/>
                  <a:pt x="22539" y="4"/>
                </a:cubicBezTo>
                <a:cubicBezTo>
                  <a:pt x="22371" y="2"/>
                  <a:pt x="22204" y="1"/>
                  <a:pt x="2203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19"/>
          <p:cNvSpPr/>
          <p:nvPr/>
        </p:nvSpPr>
        <p:spPr>
          <a:xfrm>
            <a:off x="1000556" y="2589325"/>
            <a:ext cx="184725" cy="191800"/>
          </a:xfrm>
          <a:custGeom>
            <a:rect b="b" l="l" r="r" t="t"/>
            <a:pathLst>
              <a:path extrusionOk="0" h="7672" w="7389">
                <a:moveTo>
                  <a:pt x="630" y="1"/>
                </a:moveTo>
                <a:cubicBezTo>
                  <a:pt x="498" y="1"/>
                  <a:pt x="370" y="13"/>
                  <a:pt x="246" y="46"/>
                </a:cubicBezTo>
                <a:cubicBezTo>
                  <a:pt x="112" y="90"/>
                  <a:pt x="1" y="336"/>
                  <a:pt x="157" y="425"/>
                </a:cubicBezTo>
                <a:cubicBezTo>
                  <a:pt x="157" y="447"/>
                  <a:pt x="179" y="447"/>
                  <a:pt x="202" y="470"/>
                </a:cubicBezTo>
                <a:cubicBezTo>
                  <a:pt x="559" y="1697"/>
                  <a:pt x="1027" y="2880"/>
                  <a:pt x="1608" y="4018"/>
                </a:cubicBezTo>
                <a:cubicBezTo>
                  <a:pt x="2188" y="5246"/>
                  <a:pt x="2880" y="6429"/>
                  <a:pt x="3683" y="7545"/>
                </a:cubicBezTo>
                <a:cubicBezTo>
                  <a:pt x="3740" y="7630"/>
                  <a:pt x="3834" y="7671"/>
                  <a:pt x="3929" y="7671"/>
                </a:cubicBezTo>
                <a:cubicBezTo>
                  <a:pt x="4058" y="7671"/>
                  <a:pt x="4190" y="7597"/>
                  <a:pt x="4241" y="7455"/>
                </a:cubicBezTo>
                <a:cubicBezTo>
                  <a:pt x="4465" y="6853"/>
                  <a:pt x="4755" y="6273"/>
                  <a:pt x="5067" y="5715"/>
                </a:cubicBezTo>
                <a:cubicBezTo>
                  <a:pt x="5335" y="5157"/>
                  <a:pt x="5603" y="4599"/>
                  <a:pt x="5871" y="4041"/>
                </a:cubicBezTo>
                <a:cubicBezTo>
                  <a:pt x="6384" y="2925"/>
                  <a:pt x="6853" y="1809"/>
                  <a:pt x="7321" y="671"/>
                </a:cubicBezTo>
                <a:cubicBezTo>
                  <a:pt x="7388" y="470"/>
                  <a:pt x="7232" y="269"/>
                  <a:pt x="7031" y="269"/>
                </a:cubicBezTo>
                <a:cubicBezTo>
                  <a:pt x="6243" y="345"/>
                  <a:pt x="5464" y="390"/>
                  <a:pt x="4690" y="390"/>
                </a:cubicBezTo>
                <a:cubicBezTo>
                  <a:pt x="4324" y="390"/>
                  <a:pt x="3959" y="380"/>
                  <a:pt x="3594" y="358"/>
                </a:cubicBezTo>
                <a:cubicBezTo>
                  <a:pt x="3014" y="313"/>
                  <a:pt x="2434" y="269"/>
                  <a:pt x="1876" y="180"/>
                </a:cubicBezTo>
                <a:cubicBezTo>
                  <a:pt x="1486" y="129"/>
                  <a:pt x="1044" y="1"/>
                  <a:pt x="63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9"/>
          <p:cNvSpPr/>
          <p:nvPr/>
        </p:nvSpPr>
        <p:spPr>
          <a:xfrm>
            <a:off x="1305206" y="2578175"/>
            <a:ext cx="187825" cy="194975"/>
          </a:xfrm>
          <a:custGeom>
            <a:rect b="b" l="l" r="r" t="t"/>
            <a:pathLst>
              <a:path extrusionOk="0" h="7799" w="7513">
                <a:moveTo>
                  <a:pt x="693" y="1"/>
                </a:moveTo>
                <a:cubicBezTo>
                  <a:pt x="1" y="1"/>
                  <a:pt x="224" y="492"/>
                  <a:pt x="291" y="603"/>
                </a:cubicBezTo>
                <a:cubicBezTo>
                  <a:pt x="849" y="1853"/>
                  <a:pt x="1675" y="2991"/>
                  <a:pt x="2389" y="4152"/>
                </a:cubicBezTo>
                <a:cubicBezTo>
                  <a:pt x="3103" y="5312"/>
                  <a:pt x="3862" y="6495"/>
                  <a:pt x="4599" y="7656"/>
                </a:cubicBezTo>
                <a:cubicBezTo>
                  <a:pt x="4666" y="7752"/>
                  <a:pt x="4767" y="7799"/>
                  <a:pt x="4867" y="7799"/>
                </a:cubicBezTo>
                <a:cubicBezTo>
                  <a:pt x="4998" y="7799"/>
                  <a:pt x="5128" y="7719"/>
                  <a:pt x="5179" y="7567"/>
                </a:cubicBezTo>
                <a:cubicBezTo>
                  <a:pt x="6116" y="5290"/>
                  <a:pt x="6875" y="2947"/>
                  <a:pt x="7456" y="559"/>
                </a:cubicBezTo>
                <a:cubicBezTo>
                  <a:pt x="7512" y="332"/>
                  <a:pt x="7345" y="137"/>
                  <a:pt x="7143" y="137"/>
                </a:cubicBezTo>
                <a:cubicBezTo>
                  <a:pt x="7107" y="137"/>
                  <a:pt x="7069" y="143"/>
                  <a:pt x="7031" y="157"/>
                </a:cubicBezTo>
                <a:cubicBezTo>
                  <a:pt x="6292" y="249"/>
                  <a:pt x="5552" y="299"/>
                  <a:pt x="4820" y="299"/>
                </a:cubicBezTo>
                <a:cubicBezTo>
                  <a:pt x="4491" y="299"/>
                  <a:pt x="4165" y="289"/>
                  <a:pt x="3840" y="268"/>
                </a:cubicBezTo>
                <a:cubicBezTo>
                  <a:pt x="3327" y="246"/>
                  <a:pt x="2835" y="201"/>
                  <a:pt x="2322" y="157"/>
                </a:cubicBezTo>
                <a:cubicBezTo>
                  <a:pt x="1787" y="68"/>
                  <a:pt x="1229" y="23"/>
                  <a:pt x="693"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9"/>
          <p:cNvSpPr/>
          <p:nvPr/>
        </p:nvSpPr>
        <p:spPr>
          <a:xfrm>
            <a:off x="1199756" y="2858225"/>
            <a:ext cx="142325" cy="187775"/>
          </a:xfrm>
          <a:custGeom>
            <a:rect b="b" l="l" r="r" t="t"/>
            <a:pathLst>
              <a:path extrusionOk="0" h="7511" w="5693">
                <a:moveTo>
                  <a:pt x="1060" y="1"/>
                </a:moveTo>
                <a:cubicBezTo>
                  <a:pt x="842" y="1"/>
                  <a:pt x="624" y="8"/>
                  <a:pt x="402" y="25"/>
                </a:cubicBezTo>
                <a:cubicBezTo>
                  <a:pt x="157" y="25"/>
                  <a:pt x="1" y="293"/>
                  <a:pt x="112" y="516"/>
                </a:cubicBezTo>
                <a:cubicBezTo>
                  <a:pt x="90" y="538"/>
                  <a:pt x="90" y="561"/>
                  <a:pt x="112" y="583"/>
                </a:cubicBezTo>
                <a:cubicBezTo>
                  <a:pt x="313" y="1141"/>
                  <a:pt x="447" y="1744"/>
                  <a:pt x="670" y="2302"/>
                </a:cubicBezTo>
                <a:cubicBezTo>
                  <a:pt x="871" y="2882"/>
                  <a:pt x="1117" y="3440"/>
                  <a:pt x="1362" y="4020"/>
                </a:cubicBezTo>
                <a:cubicBezTo>
                  <a:pt x="1853" y="5158"/>
                  <a:pt x="2367" y="6274"/>
                  <a:pt x="2969" y="7368"/>
                </a:cubicBezTo>
                <a:cubicBezTo>
                  <a:pt x="3037" y="7464"/>
                  <a:pt x="3138" y="7511"/>
                  <a:pt x="3236" y="7511"/>
                </a:cubicBezTo>
                <a:cubicBezTo>
                  <a:pt x="3365" y="7511"/>
                  <a:pt x="3489" y="7431"/>
                  <a:pt x="3527" y="7279"/>
                </a:cubicBezTo>
                <a:cubicBezTo>
                  <a:pt x="3951" y="6297"/>
                  <a:pt x="4375" y="5337"/>
                  <a:pt x="4732" y="4333"/>
                </a:cubicBezTo>
                <a:cubicBezTo>
                  <a:pt x="5067" y="3351"/>
                  <a:pt x="5357" y="2346"/>
                  <a:pt x="5580" y="1342"/>
                </a:cubicBezTo>
                <a:cubicBezTo>
                  <a:pt x="5692" y="918"/>
                  <a:pt x="5692" y="516"/>
                  <a:pt x="5201" y="404"/>
                </a:cubicBezTo>
                <a:cubicBezTo>
                  <a:pt x="4710" y="293"/>
                  <a:pt x="4197" y="226"/>
                  <a:pt x="3683" y="204"/>
                </a:cubicBezTo>
                <a:cubicBezTo>
                  <a:pt x="3170" y="137"/>
                  <a:pt x="2634" y="92"/>
                  <a:pt x="2121" y="47"/>
                </a:cubicBezTo>
                <a:cubicBezTo>
                  <a:pt x="1762" y="20"/>
                  <a:pt x="1412" y="1"/>
                  <a:pt x="106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9"/>
          <p:cNvSpPr/>
          <p:nvPr/>
        </p:nvSpPr>
        <p:spPr>
          <a:xfrm>
            <a:off x="857731" y="2868575"/>
            <a:ext cx="193625" cy="236075"/>
          </a:xfrm>
          <a:custGeom>
            <a:rect b="b" l="l" r="r" t="t"/>
            <a:pathLst>
              <a:path extrusionOk="0" h="9443" w="7745">
                <a:moveTo>
                  <a:pt x="1967" y="1"/>
                </a:moveTo>
                <a:cubicBezTo>
                  <a:pt x="1453" y="1"/>
                  <a:pt x="980" y="30"/>
                  <a:pt x="580" y="102"/>
                </a:cubicBezTo>
                <a:cubicBezTo>
                  <a:pt x="0" y="214"/>
                  <a:pt x="3504" y="6441"/>
                  <a:pt x="5067" y="9297"/>
                </a:cubicBezTo>
                <a:cubicBezTo>
                  <a:pt x="5116" y="9396"/>
                  <a:pt x="5230" y="9442"/>
                  <a:pt x="5344" y="9442"/>
                </a:cubicBezTo>
                <a:cubicBezTo>
                  <a:pt x="5489" y="9442"/>
                  <a:pt x="5634" y="9368"/>
                  <a:pt x="5647" y="9230"/>
                </a:cubicBezTo>
                <a:cubicBezTo>
                  <a:pt x="6160" y="6441"/>
                  <a:pt x="6852" y="3673"/>
                  <a:pt x="7678" y="950"/>
                </a:cubicBezTo>
                <a:cubicBezTo>
                  <a:pt x="7745" y="727"/>
                  <a:pt x="7589" y="526"/>
                  <a:pt x="7388" y="504"/>
                </a:cubicBezTo>
                <a:cubicBezTo>
                  <a:pt x="5892" y="332"/>
                  <a:pt x="3694" y="1"/>
                  <a:pt x="196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9"/>
          <p:cNvSpPr/>
          <p:nvPr/>
        </p:nvSpPr>
        <p:spPr>
          <a:xfrm>
            <a:off x="1060256" y="3129700"/>
            <a:ext cx="164075" cy="213525"/>
          </a:xfrm>
          <a:custGeom>
            <a:rect b="b" l="l" r="r" t="t"/>
            <a:pathLst>
              <a:path extrusionOk="0" h="8541" w="6563">
                <a:moveTo>
                  <a:pt x="2021" y="1"/>
                </a:moveTo>
                <a:cubicBezTo>
                  <a:pt x="1485" y="1"/>
                  <a:pt x="951" y="30"/>
                  <a:pt x="425" y="80"/>
                </a:cubicBezTo>
                <a:cubicBezTo>
                  <a:pt x="202" y="102"/>
                  <a:pt x="90" y="214"/>
                  <a:pt x="90" y="348"/>
                </a:cubicBezTo>
                <a:cubicBezTo>
                  <a:pt x="23" y="392"/>
                  <a:pt x="1" y="482"/>
                  <a:pt x="23" y="549"/>
                </a:cubicBezTo>
                <a:cubicBezTo>
                  <a:pt x="380" y="1932"/>
                  <a:pt x="1139" y="3249"/>
                  <a:pt x="1786" y="4566"/>
                </a:cubicBezTo>
                <a:cubicBezTo>
                  <a:pt x="2434" y="5883"/>
                  <a:pt x="3193" y="7155"/>
                  <a:pt x="3996" y="8405"/>
                </a:cubicBezTo>
                <a:cubicBezTo>
                  <a:pt x="4046" y="8495"/>
                  <a:pt x="4169" y="8540"/>
                  <a:pt x="4294" y="8540"/>
                </a:cubicBezTo>
                <a:cubicBezTo>
                  <a:pt x="4448" y="8540"/>
                  <a:pt x="4606" y="8473"/>
                  <a:pt x="4643" y="8338"/>
                </a:cubicBezTo>
                <a:cubicBezTo>
                  <a:pt x="4777" y="7668"/>
                  <a:pt x="4844" y="6976"/>
                  <a:pt x="5023" y="6307"/>
                </a:cubicBezTo>
                <a:cubicBezTo>
                  <a:pt x="5201" y="5682"/>
                  <a:pt x="5358" y="5057"/>
                  <a:pt x="5536" y="4432"/>
                </a:cubicBezTo>
                <a:cubicBezTo>
                  <a:pt x="5871" y="3115"/>
                  <a:pt x="6206" y="1821"/>
                  <a:pt x="6518" y="526"/>
                </a:cubicBezTo>
                <a:cubicBezTo>
                  <a:pt x="6563" y="348"/>
                  <a:pt x="6429" y="169"/>
                  <a:pt x="6183" y="169"/>
                </a:cubicBezTo>
                <a:cubicBezTo>
                  <a:pt x="5201" y="147"/>
                  <a:pt x="4242" y="80"/>
                  <a:pt x="3282" y="58"/>
                </a:cubicBezTo>
                <a:cubicBezTo>
                  <a:pt x="2861" y="18"/>
                  <a:pt x="2440" y="1"/>
                  <a:pt x="202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9"/>
          <p:cNvSpPr/>
          <p:nvPr/>
        </p:nvSpPr>
        <p:spPr>
          <a:xfrm rot="-1619317">
            <a:off x="1777934" y="544143"/>
            <a:ext cx="1121045" cy="1524639"/>
          </a:xfrm>
          <a:custGeom>
            <a:rect b="b" l="l" r="r" t="t"/>
            <a:pathLst>
              <a:path extrusionOk="0" h="49661" w="36515">
                <a:moveTo>
                  <a:pt x="17608" y="1"/>
                </a:moveTo>
                <a:cubicBezTo>
                  <a:pt x="16195" y="1"/>
                  <a:pt x="14784" y="275"/>
                  <a:pt x="13459" y="826"/>
                </a:cubicBezTo>
                <a:cubicBezTo>
                  <a:pt x="10066" y="2165"/>
                  <a:pt x="6986" y="4218"/>
                  <a:pt x="4464" y="6874"/>
                </a:cubicBezTo>
                <a:cubicBezTo>
                  <a:pt x="2344" y="8972"/>
                  <a:pt x="916" y="11673"/>
                  <a:pt x="425" y="14641"/>
                </a:cubicBezTo>
                <a:cubicBezTo>
                  <a:pt x="1" y="17096"/>
                  <a:pt x="179" y="19551"/>
                  <a:pt x="492" y="22006"/>
                </a:cubicBezTo>
                <a:cubicBezTo>
                  <a:pt x="916" y="25198"/>
                  <a:pt x="1764" y="28278"/>
                  <a:pt x="2768" y="31336"/>
                </a:cubicBezTo>
                <a:cubicBezTo>
                  <a:pt x="4174" y="35599"/>
                  <a:pt x="6228" y="39482"/>
                  <a:pt x="9397" y="42763"/>
                </a:cubicBezTo>
                <a:cubicBezTo>
                  <a:pt x="11517" y="44950"/>
                  <a:pt x="13905" y="46713"/>
                  <a:pt x="16762" y="47874"/>
                </a:cubicBezTo>
                <a:cubicBezTo>
                  <a:pt x="19306" y="48856"/>
                  <a:pt x="21985" y="49459"/>
                  <a:pt x="24708" y="49615"/>
                </a:cubicBezTo>
                <a:cubicBezTo>
                  <a:pt x="25107" y="49645"/>
                  <a:pt x="25507" y="49660"/>
                  <a:pt x="25907" y="49660"/>
                </a:cubicBezTo>
                <a:cubicBezTo>
                  <a:pt x="27564" y="49660"/>
                  <a:pt x="29219" y="49400"/>
                  <a:pt x="30801" y="48878"/>
                </a:cubicBezTo>
                <a:cubicBezTo>
                  <a:pt x="32966" y="48119"/>
                  <a:pt x="34707" y="46847"/>
                  <a:pt x="35711" y="44727"/>
                </a:cubicBezTo>
                <a:cubicBezTo>
                  <a:pt x="36514" y="43120"/>
                  <a:pt x="36224" y="41178"/>
                  <a:pt x="34974" y="39906"/>
                </a:cubicBezTo>
                <a:cubicBezTo>
                  <a:pt x="33903" y="38701"/>
                  <a:pt x="32519" y="38031"/>
                  <a:pt x="31002" y="37563"/>
                </a:cubicBezTo>
                <a:cubicBezTo>
                  <a:pt x="29863" y="37228"/>
                  <a:pt x="28714" y="37111"/>
                  <a:pt x="27559" y="37111"/>
                </a:cubicBezTo>
                <a:cubicBezTo>
                  <a:pt x="26404" y="37111"/>
                  <a:pt x="25243" y="37228"/>
                  <a:pt x="24083" y="37362"/>
                </a:cubicBezTo>
                <a:cubicBezTo>
                  <a:pt x="23439" y="37444"/>
                  <a:pt x="22801" y="37507"/>
                  <a:pt x="22166" y="37507"/>
                </a:cubicBezTo>
                <a:cubicBezTo>
                  <a:pt x="21591" y="37507"/>
                  <a:pt x="21018" y="37455"/>
                  <a:pt x="20445" y="37317"/>
                </a:cubicBezTo>
                <a:cubicBezTo>
                  <a:pt x="19998" y="37183"/>
                  <a:pt x="19574" y="36982"/>
                  <a:pt x="19217" y="36714"/>
                </a:cubicBezTo>
                <a:cubicBezTo>
                  <a:pt x="18726" y="36357"/>
                  <a:pt x="18771" y="35956"/>
                  <a:pt x="19284" y="35688"/>
                </a:cubicBezTo>
                <a:cubicBezTo>
                  <a:pt x="19686" y="35442"/>
                  <a:pt x="20132" y="35286"/>
                  <a:pt x="20579" y="35241"/>
                </a:cubicBezTo>
                <a:cubicBezTo>
                  <a:pt x="21717" y="35130"/>
                  <a:pt x="22878" y="35130"/>
                  <a:pt x="24016" y="35107"/>
                </a:cubicBezTo>
                <a:cubicBezTo>
                  <a:pt x="24522" y="35093"/>
                  <a:pt x="25030" y="35090"/>
                  <a:pt x="25539" y="35090"/>
                </a:cubicBezTo>
                <a:cubicBezTo>
                  <a:pt x="25794" y="35090"/>
                  <a:pt x="26049" y="35091"/>
                  <a:pt x="26303" y="35091"/>
                </a:cubicBezTo>
                <a:cubicBezTo>
                  <a:pt x="27068" y="35091"/>
                  <a:pt x="27832" y="35085"/>
                  <a:pt x="28591" y="35041"/>
                </a:cubicBezTo>
                <a:cubicBezTo>
                  <a:pt x="29953" y="34996"/>
                  <a:pt x="31269" y="34527"/>
                  <a:pt x="32341" y="33701"/>
                </a:cubicBezTo>
                <a:cubicBezTo>
                  <a:pt x="34461" y="32072"/>
                  <a:pt x="34506" y="29974"/>
                  <a:pt x="32475" y="28233"/>
                </a:cubicBezTo>
                <a:cubicBezTo>
                  <a:pt x="31158" y="27117"/>
                  <a:pt x="29618" y="26492"/>
                  <a:pt x="27944" y="26113"/>
                </a:cubicBezTo>
                <a:cubicBezTo>
                  <a:pt x="26623" y="25815"/>
                  <a:pt x="25293" y="25760"/>
                  <a:pt x="23960" y="25760"/>
                </a:cubicBezTo>
                <a:cubicBezTo>
                  <a:pt x="23198" y="25760"/>
                  <a:pt x="22435" y="25778"/>
                  <a:pt x="21672" y="25778"/>
                </a:cubicBezTo>
                <a:cubicBezTo>
                  <a:pt x="20942" y="25778"/>
                  <a:pt x="20211" y="25798"/>
                  <a:pt x="19485" y="25798"/>
                </a:cubicBezTo>
                <a:cubicBezTo>
                  <a:pt x="18879" y="25798"/>
                  <a:pt x="18276" y="25784"/>
                  <a:pt x="17677" y="25734"/>
                </a:cubicBezTo>
                <a:cubicBezTo>
                  <a:pt x="16494" y="25644"/>
                  <a:pt x="15356" y="25443"/>
                  <a:pt x="14218" y="25176"/>
                </a:cubicBezTo>
                <a:cubicBezTo>
                  <a:pt x="13660" y="25019"/>
                  <a:pt x="13124" y="24729"/>
                  <a:pt x="12678" y="24372"/>
                </a:cubicBezTo>
                <a:cubicBezTo>
                  <a:pt x="12075" y="23903"/>
                  <a:pt x="12142" y="23323"/>
                  <a:pt x="12789" y="22944"/>
                </a:cubicBezTo>
                <a:cubicBezTo>
                  <a:pt x="13258" y="22698"/>
                  <a:pt x="13727" y="22497"/>
                  <a:pt x="14218" y="22363"/>
                </a:cubicBezTo>
                <a:cubicBezTo>
                  <a:pt x="15069" y="22136"/>
                  <a:pt x="15932" y="22054"/>
                  <a:pt x="16798" y="22054"/>
                </a:cubicBezTo>
                <a:cubicBezTo>
                  <a:pt x="17634" y="22054"/>
                  <a:pt x="18473" y="22131"/>
                  <a:pt x="19306" y="22229"/>
                </a:cubicBezTo>
                <a:cubicBezTo>
                  <a:pt x="20763" y="22412"/>
                  <a:pt x="22232" y="22594"/>
                  <a:pt x="23704" y="22594"/>
                </a:cubicBezTo>
                <a:cubicBezTo>
                  <a:pt x="24217" y="22594"/>
                  <a:pt x="24730" y="22572"/>
                  <a:pt x="25243" y="22520"/>
                </a:cubicBezTo>
                <a:cubicBezTo>
                  <a:pt x="26940" y="22341"/>
                  <a:pt x="28524" y="21917"/>
                  <a:pt x="29886" y="20846"/>
                </a:cubicBezTo>
                <a:cubicBezTo>
                  <a:pt x="30220" y="20556"/>
                  <a:pt x="30555" y="20243"/>
                  <a:pt x="30845" y="19908"/>
                </a:cubicBezTo>
                <a:cubicBezTo>
                  <a:pt x="32095" y="18413"/>
                  <a:pt x="31961" y="16560"/>
                  <a:pt x="30511" y="15154"/>
                </a:cubicBezTo>
                <a:cubicBezTo>
                  <a:pt x="29060" y="13748"/>
                  <a:pt x="27274" y="13168"/>
                  <a:pt x="25333" y="13034"/>
                </a:cubicBezTo>
                <a:cubicBezTo>
                  <a:pt x="23703" y="12923"/>
                  <a:pt x="22074" y="12945"/>
                  <a:pt x="20467" y="12833"/>
                </a:cubicBezTo>
                <a:cubicBezTo>
                  <a:pt x="19775" y="12789"/>
                  <a:pt x="19061" y="12521"/>
                  <a:pt x="18369" y="12342"/>
                </a:cubicBezTo>
                <a:cubicBezTo>
                  <a:pt x="18257" y="12298"/>
                  <a:pt x="18146" y="12186"/>
                  <a:pt x="18101" y="12074"/>
                </a:cubicBezTo>
                <a:cubicBezTo>
                  <a:pt x="18034" y="11695"/>
                  <a:pt x="17990" y="11293"/>
                  <a:pt x="17967" y="10914"/>
                </a:cubicBezTo>
                <a:cubicBezTo>
                  <a:pt x="17967" y="10557"/>
                  <a:pt x="18168" y="10244"/>
                  <a:pt x="18503" y="10110"/>
                </a:cubicBezTo>
                <a:cubicBezTo>
                  <a:pt x="19083" y="9798"/>
                  <a:pt x="19686" y="9463"/>
                  <a:pt x="20244" y="9106"/>
                </a:cubicBezTo>
                <a:cubicBezTo>
                  <a:pt x="21561" y="8347"/>
                  <a:pt x="22654" y="7254"/>
                  <a:pt x="23391" y="5914"/>
                </a:cubicBezTo>
                <a:cubicBezTo>
                  <a:pt x="24596" y="3571"/>
                  <a:pt x="23860" y="1562"/>
                  <a:pt x="21382" y="669"/>
                </a:cubicBezTo>
                <a:cubicBezTo>
                  <a:pt x="20164" y="224"/>
                  <a:pt x="18885" y="1"/>
                  <a:pt x="1760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2">
  <p:cSld name="TITLE_AND_TWO_COLUMNS_1_1">
    <p:spTree>
      <p:nvGrpSpPr>
        <p:cNvPr id="249" name="Shape 249"/>
        <p:cNvGrpSpPr/>
        <p:nvPr/>
      </p:nvGrpSpPr>
      <p:grpSpPr>
        <a:xfrm>
          <a:off x="0" y="0"/>
          <a:ext cx="0" cy="0"/>
          <a:chOff x="0" y="0"/>
          <a:chExt cx="0" cy="0"/>
        </a:xfrm>
      </p:grpSpPr>
      <p:sp>
        <p:nvSpPr>
          <p:cNvPr id="250" name="Google Shape;250;p20"/>
          <p:cNvSpPr txBox="1"/>
          <p:nvPr>
            <p:ph type="title"/>
          </p:nvPr>
        </p:nvSpPr>
        <p:spPr>
          <a:xfrm>
            <a:off x="723300" y="1395725"/>
            <a:ext cx="3461400" cy="1701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51" name="Google Shape;251;p20"/>
          <p:cNvSpPr txBox="1"/>
          <p:nvPr>
            <p:ph idx="1" type="subTitle"/>
          </p:nvPr>
        </p:nvSpPr>
        <p:spPr>
          <a:xfrm>
            <a:off x="723300" y="2757775"/>
            <a:ext cx="2704500" cy="990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3"/>
          <p:cNvSpPr txBox="1"/>
          <p:nvPr>
            <p:ph type="title"/>
          </p:nvPr>
        </p:nvSpPr>
        <p:spPr>
          <a:xfrm>
            <a:off x="4403931" y="2678631"/>
            <a:ext cx="3368100" cy="841800"/>
          </a:xfrm>
          <a:prstGeom prst="rect">
            <a:avLst/>
          </a:prstGeom>
        </p:spPr>
        <p:txBody>
          <a:bodyPr anchorCtr="0" anchor="ctr" bIns="91425" lIns="91425" spcFirstLastPara="1" rIns="91425" wrap="square" tIns="91425">
            <a:noAutofit/>
          </a:bodyPr>
          <a:lstStyle>
            <a:lvl1pPr lvl="0">
              <a:spcBef>
                <a:spcPts val="0"/>
              </a:spcBef>
              <a:spcAft>
                <a:spcPts val="0"/>
              </a:spcAft>
              <a:buSzPts val="3600"/>
              <a:buNone/>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Google Shape;20;p3"/>
          <p:cNvSpPr txBox="1"/>
          <p:nvPr>
            <p:ph hasCustomPrompt="1" idx="2" type="title"/>
          </p:nvPr>
        </p:nvSpPr>
        <p:spPr>
          <a:xfrm>
            <a:off x="4403931" y="538450"/>
            <a:ext cx="3368100" cy="2033400"/>
          </a:xfrm>
          <a:prstGeom prst="rect">
            <a:avLst/>
          </a:prstGeom>
        </p:spPr>
        <p:txBody>
          <a:bodyPr anchorCtr="0" anchor="b" bIns="91425" lIns="91425" spcFirstLastPara="1" rIns="91425" wrap="square" tIns="91425">
            <a:noAutofit/>
          </a:bodyPr>
          <a:lstStyle>
            <a:lvl1pPr lvl="0" rtl="0">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21" name="Google Shape;21;p3"/>
          <p:cNvSpPr txBox="1"/>
          <p:nvPr>
            <p:ph idx="1" type="subTitle"/>
          </p:nvPr>
        </p:nvSpPr>
        <p:spPr>
          <a:xfrm>
            <a:off x="4403931" y="3520425"/>
            <a:ext cx="2525400" cy="1012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22" name="Google Shape;22;p3"/>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a:off x="486825" y="586700"/>
            <a:ext cx="1234952" cy="881521"/>
          </a:xfrm>
          <a:custGeom>
            <a:rect b="b" l="l" r="r" t="t"/>
            <a:pathLst>
              <a:path extrusionOk="0" h="19507" w="27328">
                <a:moveTo>
                  <a:pt x="14121" y="1"/>
                </a:moveTo>
                <a:cubicBezTo>
                  <a:pt x="12409" y="1"/>
                  <a:pt x="10531" y="588"/>
                  <a:pt x="8547" y="1968"/>
                </a:cubicBezTo>
                <a:cubicBezTo>
                  <a:pt x="1" y="7908"/>
                  <a:pt x="4599" y="19506"/>
                  <a:pt x="14304" y="19506"/>
                </a:cubicBezTo>
                <a:cubicBezTo>
                  <a:pt x="15904" y="19506"/>
                  <a:pt x="17642" y="19191"/>
                  <a:pt x="19483" y="18484"/>
                </a:cubicBezTo>
                <a:cubicBezTo>
                  <a:pt x="27327" y="15440"/>
                  <a:pt x="22903" y="1"/>
                  <a:pt x="14121"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396967" y="3238788"/>
            <a:ext cx="2715262" cy="2235120"/>
          </a:xfrm>
          <a:custGeom>
            <a:rect b="b" l="l" r="r" t="t"/>
            <a:pathLst>
              <a:path extrusionOk="0" h="46379" w="56342">
                <a:moveTo>
                  <a:pt x="53306" y="12327"/>
                </a:moveTo>
                <a:cubicBezTo>
                  <a:pt x="51869" y="7381"/>
                  <a:pt x="48488" y="3054"/>
                  <a:pt x="43397" y="1709"/>
                </a:cubicBezTo>
                <a:cubicBezTo>
                  <a:pt x="41052" y="1073"/>
                  <a:pt x="38579" y="1200"/>
                  <a:pt x="36307" y="2055"/>
                </a:cubicBezTo>
                <a:cubicBezTo>
                  <a:pt x="35271" y="2455"/>
                  <a:pt x="34307" y="3054"/>
                  <a:pt x="33471" y="3800"/>
                </a:cubicBezTo>
                <a:cubicBezTo>
                  <a:pt x="32453" y="4709"/>
                  <a:pt x="31780" y="5963"/>
                  <a:pt x="30889" y="7000"/>
                </a:cubicBezTo>
                <a:cubicBezTo>
                  <a:pt x="29762" y="8327"/>
                  <a:pt x="27253" y="10054"/>
                  <a:pt x="26326" y="9418"/>
                </a:cubicBezTo>
                <a:cubicBezTo>
                  <a:pt x="25380" y="8781"/>
                  <a:pt x="22090" y="6000"/>
                  <a:pt x="20126" y="4309"/>
                </a:cubicBezTo>
                <a:cubicBezTo>
                  <a:pt x="17363" y="1982"/>
                  <a:pt x="14108" y="0"/>
                  <a:pt x="10399" y="1346"/>
                </a:cubicBezTo>
                <a:cubicBezTo>
                  <a:pt x="5745" y="3018"/>
                  <a:pt x="1964" y="8054"/>
                  <a:pt x="946" y="12781"/>
                </a:cubicBezTo>
                <a:cubicBezTo>
                  <a:pt x="0" y="17144"/>
                  <a:pt x="2055" y="21271"/>
                  <a:pt x="6091" y="23053"/>
                </a:cubicBezTo>
                <a:cubicBezTo>
                  <a:pt x="9709" y="24635"/>
                  <a:pt x="14036" y="24817"/>
                  <a:pt x="16235" y="28580"/>
                </a:cubicBezTo>
                <a:cubicBezTo>
                  <a:pt x="17472" y="30689"/>
                  <a:pt x="16999" y="33580"/>
                  <a:pt x="16908" y="35907"/>
                </a:cubicBezTo>
                <a:cubicBezTo>
                  <a:pt x="16799" y="38234"/>
                  <a:pt x="16854" y="40597"/>
                  <a:pt x="18035" y="42634"/>
                </a:cubicBezTo>
                <a:cubicBezTo>
                  <a:pt x="20217" y="46379"/>
                  <a:pt x="24998" y="45179"/>
                  <a:pt x="28344" y="44052"/>
                </a:cubicBezTo>
                <a:cubicBezTo>
                  <a:pt x="32471" y="42634"/>
                  <a:pt x="36434" y="40725"/>
                  <a:pt x="40107" y="38361"/>
                </a:cubicBezTo>
                <a:cubicBezTo>
                  <a:pt x="48633" y="32907"/>
                  <a:pt x="56342" y="22980"/>
                  <a:pt x="53306" y="12327"/>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6155472">
            <a:off x="-24302" y="2923482"/>
            <a:ext cx="2257208" cy="876668"/>
          </a:xfrm>
          <a:custGeom>
            <a:rect b="b" l="l" r="r" t="t"/>
            <a:pathLst>
              <a:path extrusionOk="0" h="16687" w="42965">
                <a:moveTo>
                  <a:pt x="13156" y="0"/>
                </a:moveTo>
                <a:cubicBezTo>
                  <a:pt x="11130" y="0"/>
                  <a:pt x="9112" y="174"/>
                  <a:pt x="7143" y="686"/>
                </a:cubicBezTo>
                <a:cubicBezTo>
                  <a:pt x="5045" y="1266"/>
                  <a:pt x="3125" y="2360"/>
                  <a:pt x="1563" y="3877"/>
                </a:cubicBezTo>
                <a:cubicBezTo>
                  <a:pt x="1050" y="4368"/>
                  <a:pt x="514" y="4904"/>
                  <a:pt x="670" y="5730"/>
                </a:cubicBezTo>
                <a:cubicBezTo>
                  <a:pt x="692" y="5841"/>
                  <a:pt x="603" y="5975"/>
                  <a:pt x="559" y="6087"/>
                </a:cubicBezTo>
                <a:cubicBezTo>
                  <a:pt x="1" y="7314"/>
                  <a:pt x="68" y="8765"/>
                  <a:pt x="737" y="9948"/>
                </a:cubicBezTo>
                <a:cubicBezTo>
                  <a:pt x="983" y="10417"/>
                  <a:pt x="1250" y="10908"/>
                  <a:pt x="1541" y="11376"/>
                </a:cubicBezTo>
                <a:cubicBezTo>
                  <a:pt x="2407" y="12667"/>
                  <a:pt x="3895" y="13707"/>
                  <a:pt x="5646" y="13707"/>
                </a:cubicBezTo>
                <a:cubicBezTo>
                  <a:pt x="6287" y="13707"/>
                  <a:pt x="6963" y="13568"/>
                  <a:pt x="7656" y="13251"/>
                </a:cubicBezTo>
                <a:cubicBezTo>
                  <a:pt x="8370" y="12939"/>
                  <a:pt x="9062" y="12470"/>
                  <a:pt x="9776" y="12091"/>
                </a:cubicBezTo>
                <a:cubicBezTo>
                  <a:pt x="10267" y="11823"/>
                  <a:pt x="10781" y="11577"/>
                  <a:pt x="11316" y="11376"/>
                </a:cubicBezTo>
                <a:cubicBezTo>
                  <a:pt x="11543" y="11284"/>
                  <a:pt x="11779" y="11239"/>
                  <a:pt x="12014" y="11239"/>
                </a:cubicBezTo>
                <a:cubicBezTo>
                  <a:pt x="12404" y="11239"/>
                  <a:pt x="12790" y="11363"/>
                  <a:pt x="13124" y="11600"/>
                </a:cubicBezTo>
                <a:cubicBezTo>
                  <a:pt x="13637" y="11979"/>
                  <a:pt x="14128" y="12381"/>
                  <a:pt x="14575" y="12827"/>
                </a:cubicBezTo>
                <a:cubicBezTo>
                  <a:pt x="15490" y="13720"/>
                  <a:pt x="16316" y="14747"/>
                  <a:pt x="17298" y="15528"/>
                </a:cubicBezTo>
                <a:cubicBezTo>
                  <a:pt x="18287" y="16303"/>
                  <a:pt x="19357" y="16686"/>
                  <a:pt x="20478" y="16686"/>
                </a:cubicBezTo>
                <a:cubicBezTo>
                  <a:pt x="21228" y="16686"/>
                  <a:pt x="22001" y="16515"/>
                  <a:pt x="22788" y="16175"/>
                </a:cubicBezTo>
                <a:cubicBezTo>
                  <a:pt x="23681" y="15751"/>
                  <a:pt x="24373" y="14947"/>
                  <a:pt x="24618" y="13988"/>
                </a:cubicBezTo>
                <a:cubicBezTo>
                  <a:pt x="24752" y="13519"/>
                  <a:pt x="24842" y="13028"/>
                  <a:pt x="24998" y="12559"/>
                </a:cubicBezTo>
                <a:cubicBezTo>
                  <a:pt x="25288" y="11644"/>
                  <a:pt x="25846" y="11242"/>
                  <a:pt x="26783" y="11242"/>
                </a:cubicBezTo>
                <a:cubicBezTo>
                  <a:pt x="26848" y="11239"/>
                  <a:pt x="26913" y="11237"/>
                  <a:pt x="26977" y="11237"/>
                </a:cubicBezTo>
                <a:cubicBezTo>
                  <a:pt x="27286" y="11237"/>
                  <a:pt x="27585" y="11280"/>
                  <a:pt x="27899" y="11354"/>
                </a:cubicBezTo>
                <a:cubicBezTo>
                  <a:pt x="28837" y="11644"/>
                  <a:pt x="29752" y="12001"/>
                  <a:pt x="30645" y="12403"/>
                </a:cubicBezTo>
                <a:cubicBezTo>
                  <a:pt x="32190" y="13117"/>
                  <a:pt x="33754" y="13546"/>
                  <a:pt x="35356" y="13546"/>
                </a:cubicBezTo>
                <a:cubicBezTo>
                  <a:pt x="36207" y="13546"/>
                  <a:pt x="37068" y="13425"/>
                  <a:pt x="37943" y="13162"/>
                </a:cubicBezTo>
                <a:cubicBezTo>
                  <a:pt x="39617" y="12671"/>
                  <a:pt x="41090" y="11867"/>
                  <a:pt x="42094" y="10417"/>
                </a:cubicBezTo>
                <a:cubicBezTo>
                  <a:pt x="42965" y="9189"/>
                  <a:pt x="42875" y="7805"/>
                  <a:pt x="41916" y="6645"/>
                </a:cubicBezTo>
                <a:cubicBezTo>
                  <a:pt x="41291" y="5908"/>
                  <a:pt x="40465" y="5350"/>
                  <a:pt x="39550" y="5060"/>
                </a:cubicBezTo>
                <a:cubicBezTo>
                  <a:pt x="37563" y="4391"/>
                  <a:pt x="35555" y="3743"/>
                  <a:pt x="33524" y="3163"/>
                </a:cubicBezTo>
                <a:cubicBezTo>
                  <a:pt x="30287" y="2203"/>
                  <a:pt x="27007" y="1489"/>
                  <a:pt x="23659" y="998"/>
                </a:cubicBezTo>
                <a:cubicBezTo>
                  <a:pt x="20556" y="440"/>
                  <a:pt x="17409" y="105"/>
                  <a:pt x="14240" y="16"/>
                </a:cubicBezTo>
                <a:cubicBezTo>
                  <a:pt x="13879" y="6"/>
                  <a:pt x="13517" y="0"/>
                  <a:pt x="1315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rot="-304335">
            <a:off x="1465108" y="1550141"/>
            <a:ext cx="1582714" cy="2037643"/>
          </a:xfrm>
          <a:custGeom>
            <a:rect b="b" l="l" r="r" t="t"/>
            <a:pathLst>
              <a:path extrusionOk="0" h="38784" w="30125">
                <a:moveTo>
                  <a:pt x="18357" y="1"/>
                </a:moveTo>
                <a:cubicBezTo>
                  <a:pt x="18040" y="1"/>
                  <a:pt x="17680" y="143"/>
                  <a:pt x="17298" y="433"/>
                </a:cubicBezTo>
                <a:cubicBezTo>
                  <a:pt x="17209" y="500"/>
                  <a:pt x="17142" y="567"/>
                  <a:pt x="17053" y="657"/>
                </a:cubicBezTo>
                <a:cubicBezTo>
                  <a:pt x="16628" y="1170"/>
                  <a:pt x="16160" y="1661"/>
                  <a:pt x="15780" y="2219"/>
                </a:cubicBezTo>
                <a:cubicBezTo>
                  <a:pt x="14620" y="3893"/>
                  <a:pt x="13772" y="5723"/>
                  <a:pt x="12946" y="7575"/>
                </a:cubicBezTo>
                <a:cubicBezTo>
                  <a:pt x="11674" y="10499"/>
                  <a:pt x="10692" y="13535"/>
                  <a:pt x="10022" y="16637"/>
                </a:cubicBezTo>
                <a:cubicBezTo>
                  <a:pt x="9553" y="18623"/>
                  <a:pt x="9219" y="20654"/>
                  <a:pt x="8415" y="22551"/>
                </a:cubicBezTo>
                <a:cubicBezTo>
                  <a:pt x="7835" y="23913"/>
                  <a:pt x="7366" y="25319"/>
                  <a:pt x="6451" y="26524"/>
                </a:cubicBezTo>
                <a:cubicBezTo>
                  <a:pt x="6049" y="27015"/>
                  <a:pt x="5714" y="27551"/>
                  <a:pt x="5290" y="28176"/>
                </a:cubicBezTo>
                <a:cubicBezTo>
                  <a:pt x="5514" y="26636"/>
                  <a:pt x="5781" y="25252"/>
                  <a:pt x="5938" y="23846"/>
                </a:cubicBezTo>
                <a:cubicBezTo>
                  <a:pt x="6161" y="21569"/>
                  <a:pt x="6295" y="19293"/>
                  <a:pt x="6429" y="17016"/>
                </a:cubicBezTo>
                <a:cubicBezTo>
                  <a:pt x="6451" y="16503"/>
                  <a:pt x="6362" y="15990"/>
                  <a:pt x="6228" y="15476"/>
                </a:cubicBezTo>
                <a:cubicBezTo>
                  <a:pt x="6106" y="15056"/>
                  <a:pt x="5794" y="14833"/>
                  <a:pt x="5459" y="14833"/>
                </a:cubicBezTo>
                <a:cubicBezTo>
                  <a:pt x="5242" y="14833"/>
                  <a:pt x="5015" y="14926"/>
                  <a:pt x="4822" y="15119"/>
                </a:cubicBezTo>
                <a:cubicBezTo>
                  <a:pt x="4576" y="15365"/>
                  <a:pt x="4375" y="15655"/>
                  <a:pt x="4197" y="15945"/>
                </a:cubicBezTo>
                <a:cubicBezTo>
                  <a:pt x="2925" y="17887"/>
                  <a:pt x="2210" y="20052"/>
                  <a:pt x="1630" y="22284"/>
                </a:cubicBezTo>
                <a:cubicBezTo>
                  <a:pt x="983" y="24672"/>
                  <a:pt x="961" y="27194"/>
                  <a:pt x="1585" y="29582"/>
                </a:cubicBezTo>
                <a:cubicBezTo>
                  <a:pt x="1809" y="30608"/>
                  <a:pt x="1943" y="31635"/>
                  <a:pt x="2010" y="32662"/>
                </a:cubicBezTo>
                <a:cubicBezTo>
                  <a:pt x="2076" y="33421"/>
                  <a:pt x="1920" y="34202"/>
                  <a:pt x="1541" y="34871"/>
                </a:cubicBezTo>
                <a:cubicBezTo>
                  <a:pt x="1050" y="35786"/>
                  <a:pt x="626" y="36768"/>
                  <a:pt x="202" y="37751"/>
                </a:cubicBezTo>
                <a:cubicBezTo>
                  <a:pt x="1" y="38063"/>
                  <a:pt x="90" y="38487"/>
                  <a:pt x="403" y="38688"/>
                </a:cubicBezTo>
                <a:cubicBezTo>
                  <a:pt x="513" y="38751"/>
                  <a:pt x="628" y="38783"/>
                  <a:pt x="744" y="38783"/>
                </a:cubicBezTo>
                <a:cubicBezTo>
                  <a:pt x="956" y="38783"/>
                  <a:pt x="1167" y="38674"/>
                  <a:pt x="1340" y="38442"/>
                </a:cubicBezTo>
                <a:cubicBezTo>
                  <a:pt x="1429" y="38375"/>
                  <a:pt x="1496" y="38264"/>
                  <a:pt x="1563" y="38175"/>
                </a:cubicBezTo>
                <a:cubicBezTo>
                  <a:pt x="2054" y="37483"/>
                  <a:pt x="2501" y="36791"/>
                  <a:pt x="3014" y="36144"/>
                </a:cubicBezTo>
                <a:cubicBezTo>
                  <a:pt x="4777" y="33822"/>
                  <a:pt x="6920" y="32104"/>
                  <a:pt x="9888" y="31568"/>
                </a:cubicBezTo>
                <a:cubicBezTo>
                  <a:pt x="10714" y="31412"/>
                  <a:pt x="11517" y="31189"/>
                  <a:pt x="12299" y="30899"/>
                </a:cubicBezTo>
                <a:cubicBezTo>
                  <a:pt x="16651" y="29426"/>
                  <a:pt x="20266" y="26792"/>
                  <a:pt x="23570" y="23690"/>
                </a:cubicBezTo>
                <a:cubicBezTo>
                  <a:pt x="23748" y="23533"/>
                  <a:pt x="23904" y="23333"/>
                  <a:pt x="24038" y="23132"/>
                </a:cubicBezTo>
                <a:cubicBezTo>
                  <a:pt x="24412" y="22604"/>
                  <a:pt x="24027" y="21859"/>
                  <a:pt x="23397" y="21859"/>
                </a:cubicBezTo>
                <a:cubicBezTo>
                  <a:pt x="23387" y="21859"/>
                  <a:pt x="23378" y="21859"/>
                  <a:pt x="23369" y="21859"/>
                </a:cubicBezTo>
                <a:cubicBezTo>
                  <a:pt x="23168" y="21859"/>
                  <a:pt x="22989" y="21859"/>
                  <a:pt x="22811" y="21904"/>
                </a:cubicBezTo>
                <a:cubicBezTo>
                  <a:pt x="21182" y="22060"/>
                  <a:pt x="19619" y="22440"/>
                  <a:pt x="18102" y="23020"/>
                </a:cubicBezTo>
                <a:cubicBezTo>
                  <a:pt x="15334" y="24091"/>
                  <a:pt x="12790" y="25564"/>
                  <a:pt x="10312" y="27171"/>
                </a:cubicBezTo>
                <a:cubicBezTo>
                  <a:pt x="9397" y="27752"/>
                  <a:pt x="8527" y="28354"/>
                  <a:pt x="7634" y="28957"/>
                </a:cubicBezTo>
                <a:lnTo>
                  <a:pt x="7567" y="28935"/>
                </a:lnTo>
                <a:cubicBezTo>
                  <a:pt x="7634" y="28823"/>
                  <a:pt x="7701" y="28711"/>
                  <a:pt x="7790" y="28600"/>
                </a:cubicBezTo>
                <a:cubicBezTo>
                  <a:pt x="8750" y="27551"/>
                  <a:pt x="9665" y="26502"/>
                  <a:pt x="10714" y="25475"/>
                </a:cubicBezTo>
                <a:cubicBezTo>
                  <a:pt x="11741" y="24448"/>
                  <a:pt x="12901" y="23556"/>
                  <a:pt x="13928" y="22529"/>
                </a:cubicBezTo>
                <a:cubicBezTo>
                  <a:pt x="15423" y="21056"/>
                  <a:pt x="17008" y="19695"/>
                  <a:pt x="18682" y="18445"/>
                </a:cubicBezTo>
                <a:cubicBezTo>
                  <a:pt x="20490" y="17106"/>
                  <a:pt x="22364" y="15878"/>
                  <a:pt x="24016" y="14316"/>
                </a:cubicBezTo>
                <a:cubicBezTo>
                  <a:pt x="26092" y="12329"/>
                  <a:pt x="28078" y="10231"/>
                  <a:pt x="29306" y="7575"/>
                </a:cubicBezTo>
                <a:cubicBezTo>
                  <a:pt x="29640" y="6883"/>
                  <a:pt x="29864" y="6169"/>
                  <a:pt x="30020" y="5433"/>
                </a:cubicBezTo>
                <a:cubicBezTo>
                  <a:pt x="30125" y="4805"/>
                  <a:pt x="29738" y="4395"/>
                  <a:pt x="29203" y="4395"/>
                </a:cubicBezTo>
                <a:cubicBezTo>
                  <a:pt x="29053" y="4395"/>
                  <a:pt x="28891" y="4427"/>
                  <a:pt x="28725" y="4495"/>
                </a:cubicBezTo>
                <a:cubicBezTo>
                  <a:pt x="28591" y="4540"/>
                  <a:pt x="28480" y="4607"/>
                  <a:pt x="28368" y="4674"/>
                </a:cubicBezTo>
                <a:cubicBezTo>
                  <a:pt x="27632" y="5187"/>
                  <a:pt x="26851" y="5701"/>
                  <a:pt x="26181" y="6259"/>
                </a:cubicBezTo>
                <a:cubicBezTo>
                  <a:pt x="22900" y="9004"/>
                  <a:pt x="19842" y="11972"/>
                  <a:pt x="17030" y="15186"/>
                </a:cubicBezTo>
                <a:cubicBezTo>
                  <a:pt x="14687" y="17797"/>
                  <a:pt x="12477" y="20498"/>
                  <a:pt x="10201" y="23176"/>
                </a:cubicBezTo>
                <a:cubicBezTo>
                  <a:pt x="10111" y="23266"/>
                  <a:pt x="10022" y="23355"/>
                  <a:pt x="9933" y="23444"/>
                </a:cubicBezTo>
                <a:cubicBezTo>
                  <a:pt x="10178" y="22864"/>
                  <a:pt x="10491" y="22306"/>
                  <a:pt x="10759" y="21748"/>
                </a:cubicBezTo>
                <a:cubicBezTo>
                  <a:pt x="12589" y="18199"/>
                  <a:pt x="14374" y="14628"/>
                  <a:pt x="16472" y="11213"/>
                </a:cubicBezTo>
                <a:cubicBezTo>
                  <a:pt x="17744" y="9160"/>
                  <a:pt x="18883" y="7040"/>
                  <a:pt x="19396" y="4629"/>
                </a:cubicBezTo>
                <a:cubicBezTo>
                  <a:pt x="19642" y="3491"/>
                  <a:pt x="19775" y="2330"/>
                  <a:pt x="19485" y="1192"/>
                </a:cubicBezTo>
                <a:cubicBezTo>
                  <a:pt x="19303" y="407"/>
                  <a:pt x="18892" y="1"/>
                  <a:pt x="18357"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four columns ">
  <p:cSld name="TITLE_AND_TWO_COLUMNS_1_1_2">
    <p:spTree>
      <p:nvGrpSpPr>
        <p:cNvPr id="252" name="Shape 252"/>
        <p:cNvGrpSpPr/>
        <p:nvPr/>
      </p:nvGrpSpPr>
      <p:grpSpPr>
        <a:xfrm>
          <a:off x="0" y="0"/>
          <a:ext cx="0" cy="0"/>
          <a:chOff x="0" y="0"/>
          <a:chExt cx="0" cy="0"/>
        </a:xfrm>
      </p:grpSpPr>
      <p:sp>
        <p:nvSpPr>
          <p:cNvPr id="253" name="Google Shape;253;p21"/>
          <p:cNvSpPr txBox="1"/>
          <p:nvPr>
            <p:ph type="title"/>
          </p:nvPr>
        </p:nvSpPr>
        <p:spPr>
          <a:xfrm>
            <a:off x="335400" y="561625"/>
            <a:ext cx="3598500" cy="1256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54" name="Google Shape;254;p21"/>
          <p:cNvSpPr/>
          <p:nvPr/>
        </p:nvSpPr>
        <p:spPr>
          <a:xfrm rot="-5400000">
            <a:off x="1105521" y="108533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1"/>
          <p:cNvSpPr txBox="1"/>
          <p:nvPr>
            <p:ph idx="1" type="subTitle"/>
          </p:nvPr>
        </p:nvSpPr>
        <p:spPr>
          <a:xfrm>
            <a:off x="737475" y="3301359"/>
            <a:ext cx="1902000" cy="1228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6" name="Google Shape;256;p21"/>
          <p:cNvSpPr txBox="1"/>
          <p:nvPr>
            <p:ph idx="2" type="subTitle"/>
          </p:nvPr>
        </p:nvSpPr>
        <p:spPr>
          <a:xfrm>
            <a:off x="2677626" y="3301359"/>
            <a:ext cx="1902000" cy="1228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7" name="Google Shape;257;p21"/>
          <p:cNvSpPr txBox="1"/>
          <p:nvPr>
            <p:ph idx="3" type="subTitle"/>
          </p:nvPr>
        </p:nvSpPr>
        <p:spPr>
          <a:xfrm>
            <a:off x="4617777" y="3301359"/>
            <a:ext cx="1902000" cy="1228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8" name="Google Shape;258;p21"/>
          <p:cNvSpPr txBox="1"/>
          <p:nvPr>
            <p:ph idx="4" type="subTitle"/>
          </p:nvPr>
        </p:nvSpPr>
        <p:spPr>
          <a:xfrm>
            <a:off x="6557928" y="3301359"/>
            <a:ext cx="1902000" cy="1228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59" name="Google Shape;259;p21"/>
          <p:cNvSpPr txBox="1"/>
          <p:nvPr>
            <p:ph idx="5" type="subTitle"/>
          </p:nvPr>
        </p:nvSpPr>
        <p:spPr>
          <a:xfrm>
            <a:off x="737469" y="2756491"/>
            <a:ext cx="19020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60" name="Google Shape;260;p21"/>
          <p:cNvSpPr txBox="1"/>
          <p:nvPr>
            <p:ph idx="6" type="subTitle"/>
          </p:nvPr>
        </p:nvSpPr>
        <p:spPr>
          <a:xfrm>
            <a:off x="2676423" y="2756491"/>
            <a:ext cx="19020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61" name="Google Shape;261;p21"/>
          <p:cNvSpPr txBox="1"/>
          <p:nvPr>
            <p:ph idx="7" type="subTitle"/>
          </p:nvPr>
        </p:nvSpPr>
        <p:spPr>
          <a:xfrm>
            <a:off x="4615377" y="2756491"/>
            <a:ext cx="19056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62" name="Google Shape;262;p21"/>
          <p:cNvSpPr txBox="1"/>
          <p:nvPr>
            <p:ph idx="8" type="subTitle"/>
          </p:nvPr>
        </p:nvSpPr>
        <p:spPr>
          <a:xfrm>
            <a:off x="6557931" y="2756491"/>
            <a:ext cx="19056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263" name="Google Shape;263;p21"/>
          <p:cNvSpPr/>
          <p:nvPr/>
        </p:nvSpPr>
        <p:spPr>
          <a:xfrm flipH="1" rot="-5567917">
            <a:off x="7916635" y="376241"/>
            <a:ext cx="1308206" cy="866840"/>
          </a:xfrm>
          <a:custGeom>
            <a:rect b="b" l="l" r="r" t="t"/>
            <a:pathLst>
              <a:path extrusionOk="0" h="27708" w="41816">
                <a:moveTo>
                  <a:pt x="38889" y="15708"/>
                </a:moveTo>
                <a:cubicBezTo>
                  <a:pt x="37216" y="13836"/>
                  <a:pt x="35034" y="13108"/>
                  <a:pt x="32616" y="13817"/>
                </a:cubicBezTo>
                <a:cubicBezTo>
                  <a:pt x="29962" y="14599"/>
                  <a:pt x="27617" y="16963"/>
                  <a:pt x="24762" y="16999"/>
                </a:cubicBezTo>
                <a:cubicBezTo>
                  <a:pt x="25362" y="15272"/>
                  <a:pt x="26944" y="13908"/>
                  <a:pt x="28217" y="12708"/>
                </a:cubicBezTo>
                <a:cubicBezTo>
                  <a:pt x="29708" y="11290"/>
                  <a:pt x="31289" y="9963"/>
                  <a:pt x="32544" y="8327"/>
                </a:cubicBezTo>
                <a:cubicBezTo>
                  <a:pt x="33362" y="7254"/>
                  <a:pt x="33853" y="5982"/>
                  <a:pt x="33253" y="4691"/>
                </a:cubicBezTo>
                <a:cubicBezTo>
                  <a:pt x="32507" y="3055"/>
                  <a:pt x="30398" y="2455"/>
                  <a:pt x="28799" y="2764"/>
                </a:cubicBezTo>
                <a:cubicBezTo>
                  <a:pt x="24562" y="3582"/>
                  <a:pt x="21999" y="9454"/>
                  <a:pt x="20435" y="12872"/>
                </a:cubicBezTo>
                <a:cubicBezTo>
                  <a:pt x="20072" y="13672"/>
                  <a:pt x="19308" y="15963"/>
                  <a:pt x="18272" y="14599"/>
                </a:cubicBezTo>
                <a:cubicBezTo>
                  <a:pt x="17163" y="13163"/>
                  <a:pt x="16581" y="11254"/>
                  <a:pt x="16454" y="9454"/>
                </a:cubicBezTo>
                <a:cubicBezTo>
                  <a:pt x="16236" y="6309"/>
                  <a:pt x="17017" y="3255"/>
                  <a:pt x="15545" y="309"/>
                </a:cubicBezTo>
                <a:cubicBezTo>
                  <a:pt x="15436" y="109"/>
                  <a:pt x="15199" y="0"/>
                  <a:pt x="14963" y="73"/>
                </a:cubicBezTo>
                <a:cubicBezTo>
                  <a:pt x="8600" y="2091"/>
                  <a:pt x="12836" y="8563"/>
                  <a:pt x="14236" y="12690"/>
                </a:cubicBezTo>
                <a:cubicBezTo>
                  <a:pt x="14672" y="13872"/>
                  <a:pt x="14672" y="15181"/>
                  <a:pt x="14272" y="16363"/>
                </a:cubicBezTo>
                <a:cubicBezTo>
                  <a:pt x="13890" y="17472"/>
                  <a:pt x="12909" y="16617"/>
                  <a:pt x="12381" y="16145"/>
                </a:cubicBezTo>
                <a:cubicBezTo>
                  <a:pt x="10600" y="14508"/>
                  <a:pt x="9291" y="12272"/>
                  <a:pt x="7945" y="10290"/>
                </a:cubicBezTo>
                <a:cubicBezTo>
                  <a:pt x="6673" y="8400"/>
                  <a:pt x="5527" y="7036"/>
                  <a:pt x="3382" y="6036"/>
                </a:cubicBezTo>
                <a:cubicBezTo>
                  <a:pt x="746" y="4818"/>
                  <a:pt x="0" y="7491"/>
                  <a:pt x="110" y="9618"/>
                </a:cubicBezTo>
                <a:cubicBezTo>
                  <a:pt x="273" y="12672"/>
                  <a:pt x="3709" y="14617"/>
                  <a:pt x="5964" y="16054"/>
                </a:cubicBezTo>
                <a:cubicBezTo>
                  <a:pt x="7291" y="16908"/>
                  <a:pt x="8618" y="17781"/>
                  <a:pt x="9963" y="18617"/>
                </a:cubicBezTo>
                <a:cubicBezTo>
                  <a:pt x="11436" y="19563"/>
                  <a:pt x="13018" y="20762"/>
                  <a:pt x="12963" y="22562"/>
                </a:cubicBezTo>
                <a:cubicBezTo>
                  <a:pt x="12563" y="22381"/>
                  <a:pt x="12109" y="22726"/>
                  <a:pt x="12200" y="23162"/>
                </a:cubicBezTo>
                <a:cubicBezTo>
                  <a:pt x="13109" y="27708"/>
                  <a:pt x="17617" y="26726"/>
                  <a:pt x="20854" y="25326"/>
                </a:cubicBezTo>
                <a:cubicBezTo>
                  <a:pt x="24744" y="23653"/>
                  <a:pt x="28162" y="21108"/>
                  <a:pt x="32398" y="20363"/>
                </a:cubicBezTo>
                <a:cubicBezTo>
                  <a:pt x="34035" y="20053"/>
                  <a:pt x="41816" y="18944"/>
                  <a:pt x="38889" y="15708"/>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1"/>
          <p:cNvSpPr/>
          <p:nvPr/>
        </p:nvSpPr>
        <p:spPr>
          <a:xfrm flipH="1">
            <a:off x="7167587" y="165735"/>
            <a:ext cx="1242233" cy="1287753"/>
          </a:xfrm>
          <a:custGeom>
            <a:rect b="b" l="l" r="r" t="t"/>
            <a:pathLst>
              <a:path extrusionOk="0" h="41162" w="39707">
                <a:moveTo>
                  <a:pt x="38962" y="8691"/>
                </a:moveTo>
                <a:cubicBezTo>
                  <a:pt x="38889" y="8419"/>
                  <a:pt x="38598" y="8255"/>
                  <a:pt x="38325" y="8328"/>
                </a:cubicBezTo>
                <a:cubicBezTo>
                  <a:pt x="36780" y="8855"/>
                  <a:pt x="36198" y="10127"/>
                  <a:pt x="35962" y="11673"/>
                </a:cubicBezTo>
                <a:cubicBezTo>
                  <a:pt x="35725" y="13236"/>
                  <a:pt x="36035" y="15782"/>
                  <a:pt x="34126" y="15927"/>
                </a:cubicBezTo>
                <a:cubicBezTo>
                  <a:pt x="33962" y="12000"/>
                  <a:pt x="35035" y="8037"/>
                  <a:pt x="33780" y="4201"/>
                </a:cubicBezTo>
                <a:cubicBezTo>
                  <a:pt x="33653" y="3782"/>
                  <a:pt x="33071" y="3710"/>
                  <a:pt x="32835" y="4092"/>
                </a:cubicBezTo>
                <a:cubicBezTo>
                  <a:pt x="30980" y="7528"/>
                  <a:pt x="32926" y="12018"/>
                  <a:pt x="30835" y="15254"/>
                </a:cubicBezTo>
                <a:cubicBezTo>
                  <a:pt x="29417" y="13400"/>
                  <a:pt x="29580" y="10527"/>
                  <a:pt x="29635" y="8328"/>
                </a:cubicBezTo>
                <a:cubicBezTo>
                  <a:pt x="29690" y="5800"/>
                  <a:pt x="30017" y="3255"/>
                  <a:pt x="29635" y="764"/>
                </a:cubicBezTo>
                <a:cubicBezTo>
                  <a:pt x="29599" y="455"/>
                  <a:pt x="29253" y="346"/>
                  <a:pt x="28999" y="401"/>
                </a:cubicBezTo>
                <a:cubicBezTo>
                  <a:pt x="26472" y="910"/>
                  <a:pt x="26381" y="3892"/>
                  <a:pt x="26435" y="5964"/>
                </a:cubicBezTo>
                <a:cubicBezTo>
                  <a:pt x="26472" y="7564"/>
                  <a:pt x="26653" y="9164"/>
                  <a:pt x="26781" y="10764"/>
                </a:cubicBezTo>
                <a:cubicBezTo>
                  <a:pt x="26835" y="11873"/>
                  <a:pt x="26962" y="13145"/>
                  <a:pt x="26635" y="14254"/>
                </a:cubicBezTo>
                <a:cubicBezTo>
                  <a:pt x="25853" y="12709"/>
                  <a:pt x="25508" y="10709"/>
                  <a:pt x="25017" y="9146"/>
                </a:cubicBezTo>
                <a:cubicBezTo>
                  <a:pt x="24254" y="6782"/>
                  <a:pt x="23544" y="4273"/>
                  <a:pt x="22290" y="2110"/>
                </a:cubicBezTo>
                <a:cubicBezTo>
                  <a:pt x="21672" y="1055"/>
                  <a:pt x="20490" y="1"/>
                  <a:pt x="19454" y="1201"/>
                </a:cubicBezTo>
                <a:cubicBezTo>
                  <a:pt x="18145" y="2746"/>
                  <a:pt x="18890" y="5073"/>
                  <a:pt x="19527" y="6728"/>
                </a:cubicBezTo>
                <a:cubicBezTo>
                  <a:pt x="20526" y="9346"/>
                  <a:pt x="21981" y="11764"/>
                  <a:pt x="23144" y="14327"/>
                </a:cubicBezTo>
                <a:cubicBezTo>
                  <a:pt x="23635" y="15400"/>
                  <a:pt x="24126" y="16582"/>
                  <a:pt x="24235" y="17782"/>
                </a:cubicBezTo>
                <a:cubicBezTo>
                  <a:pt x="24363" y="19145"/>
                  <a:pt x="23363" y="20109"/>
                  <a:pt x="22035" y="19454"/>
                </a:cubicBezTo>
                <a:cubicBezTo>
                  <a:pt x="19599" y="18236"/>
                  <a:pt x="18781" y="15073"/>
                  <a:pt x="16618" y="13545"/>
                </a:cubicBezTo>
                <a:cubicBezTo>
                  <a:pt x="15236" y="12564"/>
                  <a:pt x="12636" y="13000"/>
                  <a:pt x="12763" y="15036"/>
                </a:cubicBezTo>
                <a:cubicBezTo>
                  <a:pt x="12872" y="17163"/>
                  <a:pt x="15036" y="19636"/>
                  <a:pt x="16672" y="20836"/>
                </a:cubicBezTo>
                <a:cubicBezTo>
                  <a:pt x="18836" y="22436"/>
                  <a:pt x="24399" y="23854"/>
                  <a:pt x="22108" y="28163"/>
                </a:cubicBezTo>
                <a:cubicBezTo>
                  <a:pt x="19836" y="32471"/>
                  <a:pt x="16236" y="33581"/>
                  <a:pt x="12109" y="34617"/>
                </a:cubicBezTo>
                <a:cubicBezTo>
                  <a:pt x="10236" y="35071"/>
                  <a:pt x="8309" y="35326"/>
                  <a:pt x="6400" y="35708"/>
                </a:cubicBezTo>
                <a:cubicBezTo>
                  <a:pt x="5291" y="35908"/>
                  <a:pt x="3764" y="36162"/>
                  <a:pt x="2873" y="36962"/>
                </a:cubicBezTo>
                <a:cubicBezTo>
                  <a:pt x="1" y="39616"/>
                  <a:pt x="11509" y="40798"/>
                  <a:pt x="12527" y="40853"/>
                </a:cubicBezTo>
                <a:cubicBezTo>
                  <a:pt x="19236" y="41162"/>
                  <a:pt x="25399" y="38344"/>
                  <a:pt x="29471" y="33053"/>
                </a:cubicBezTo>
                <a:cubicBezTo>
                  <a:pt x="31580" y="30326"/>
                  <a:pt x="33035" y="27090"/>
                  <a:pt x="34653" y="24072"/>
                </a:cubicBezTo>
                <a:cubicBezTo>
                  <a:pt x="36307" y="20945"/>
                  <a:pt x="37925" y="17745"/>
                  <a:pt x="38889" y="14345"/>
                </a:cubicBezTo>
                <a:cubicBezTo>
                  <a:pt x="39398" y="12546"/>
                  <a:pt x="39707" y="10473"/>
                  <a:pt x="38962" y="869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TITLE_AND_TWO_COLUMNS_1_1_2_1">
    <p:spTree>
      <p:nvGrpSpPr>
        <p:cNvPr id="265" name="Shape 265"/>
        <p:cNvGrpSpPr/>
        <p:nvPr/>
      </p:nvGrpSpPr>
      <p:grpSpPr>
        <a:xfrm>
          <a:off x="0" y="0"/>
          <a:ext cx="0" cy="0"/>
          <a:chOff x="0" y="0"/>
          <a:chExt cx="0" cy="0"/>
        </a:xfrm>
      </p:grpSpPr>
      <p:sp>
        <p:nvSpPr>
          <p:cNvPr id="266" name="Google Shape;266;p22"/>
          <p:cNvSpPr txBox="1"/>
          <p:nvPr>
            <p:ph type="title"/>
          </p:nvPr>
        </p:nvSpPr>
        <p:spPr>
          <a:xfrm>
            <a:off x="723300" y="561625"/>
            <a:ext cx="3598500" cy="1256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67" name="Google Shape;267;p22"/>
          <p:cNvSpPr/>
          <p:nvPr/>
        </p:nvSpPr>
        <p:spPr>
          <a:xfrm>
            <a:off x="8320875" y="344025"/>
            <a:ext cx="487725" cy="627600"/>
          </a:xfrm>
          <a:custGeom>
            <a:rect b="b" l="l" r="r" t="t"/>
            <a:pathLst>
              <a:path extrusionOk="0" h="25104" w="19509">
                <a:moveTo>
                  <a:pt x="4525" y="1"/>
                </a:moveTo>
                <a:cubicBezTo>
                  <a:pt x="4119" y="1"/>
                  <a:pt x="3708" y="18"/>
                  <a:pt x="3291" y="53"/>
                </a:cubicBezTo>
                <a:cubicBezTo>
                  <a:pt x="2546" y="108"/>
                  <a:pt x="1873" y="344"/>
                  <a:pt x="1582" y="1144"/>
                </a:cubicBezTo>
                <a:cubicBezTo>
                  <a:pt x="1564" y="1181"/>
                  <a:pt x="1528" y="1217"/>
                  <a:pt x="1510" y="1253"/>
                </a:cubicBezTo>
                <a:cubicBezTo>
                  <a:pt x="510" y="2472"/>
                  <a:pt x="1" y="4017"/>
                  <a:pt x="55" y="5580"/>
                </a:cubicBezTo>
                <a:cubicBezTo>
                  <a:pt x="55" y="5762"/>
                  <a:pt x="55" y="5962"/>
                  <a:pt x="55" y="6144"/>
                </a:cubicBezTo>
                <a:cubicBezTo>
                  <a:pt x="164" y="7398"/>
                  <a:pt x="364" y="8617"/>
                  <a:pt x="1219" y="9635"/>
                </a:cubicBezTo>
                <a:cubicBezTo>
                  <a:pt x="1819" y="10326"/>
                  <a:pt x="2546" y="10889"/>
                  <a:pt x="3364" y="11289"/>
                </a:cubicBezTo>
                <a:cubicBezTo>
                  <a:pt x="4564" y="11907"/>
                  <a:pt x="5455" y="12998"/>
                  <a:pt x="5818" y="14307"/>
                </a:cubicBezTo>
                <a:cubicBezTo>
                  <a:pt x="6164" y="15471"/>
                  <a:pt x="6437" y="16634"/>
                  <a:pt x="6727" y="17816"/>
                </a:cubicBezTo>
                <a:cubicBezTo>
                  <a:pt x="7091" y="19325"/>
                  <a:pt x="7509" y="20798"/>
                  <a:pt x="8255" y="22161"/>
                </a:cubicBezTo>
                <a:cubicBezTo>
                  <a:pt x="8655" y="22888"/>
                  <a:pt x="9182" y="23543"/>
                  <a:pt x="9818" y="24070"/>
                </a:cubicBezTo>
                <a:cubicBezTo>
                  <a:pt x="10677" y="24754"/>
                  <a:pt x="11637" y="25103"/>
                  <a:pt x="12604" y="25103"/>
                </a:cubicBezTo>
                <a:cubicBezTo>
                  <a:pt x="13645" y="25103"/>
                  <a:pt x="14694" y="24699"/>
                  <a:pt x="15636" y="23870"/>
                </a:cubicBezTo>
                <a:cubicBezTo>
                  <a:pt x="18472" y="21398"/>
                  <a:pt x="19508" y="18198"/>
                  <a:pt x="19108" y="14507"/>
                </a:cubicBezTo>
                <a:cubicBezTo>
                  <a:pt x="18927" y="12907"/>
                  <a:pt x="18381" y="11398"/>
                  <a:pt x="17672" y="9962"/>
                </a:cubicBezTo>
                <a:cubicBezTo>
                  <a:pt x="16363" y="7289"/>
                  <a:pt x="14800" y="4817"/>
                  <a:pt x="12491" y="2890"/>
                </a:cubicBezTo>
                <a:cubicBezTo>
                  <a:pt x="10156" y="939"/>
                  <a:pt x="7484" y="1"/>
                  <a:pt x="452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2"/>
          <p:cNvSpPr/>
          <p:nvPr/>
        </p:nvSpPr>
        <p:spPr>
          <a:xfrm rot="5866901">
            <a:off x="7324108" y="111234"/>
            <a:ext cx="931333" cy="1420413"/>
          </a:xfrm>
          <a:custGeom>
            <a:rect b="b" l="l" r="r" t="t"/>
            <a:pathLst>
              <a:path extrusionOk="0" h="56816" w="37253">
                <a:moveTo>
                  <a:pt x="25635" y="20963"/>
                </a:moveTo>
                <a:cubicBezTo>
                  <a:pt x="26381" y="20854"/>
                  <a:pt x="27144" y="20781"/>
                  <a:pt x="27908" y="20763"/>
                </a:cubicBezTo>
                <a:cubicBezTo>
                  <a:pt x="29508" y="20654"/>
                  <a:pt x="31089" y="20254"/>
                  <a:pt x="32562" y="19581"/>
                </a:cubicBezTo>
                <a:cubicBezTo>
                  <a:pt x="35307" y="18327"/>
                  <a:pt x="37253" y="16382"/>
                  <a:pt x="34635" y="13727"/>
                </a:cubicBezTo>
                <a:cubicBezTo>
                  <a:pt x="33707" y="12782"/>
                  <a:pt x="32235" y="12982"/>
                  <a:pt x="31089" y="13236"/>
                </a:cubicBezTo>
                <a:cubicBezTo>
                  <a:pt x="30217" y="13436"/>
                  <a:pt x="29380" y="13727"/>
                  <a:pt x="28471" y="13764"/>
                </a:cubicBezTo>
                <a:cubicBezTo>
                  <a:pt x="27199" y="13800"/>
                  <a:pt x="27035" y="12200"/>
                  <a:pt x="27181" y="11327"/>
                </a:cubicBezTo>
                <a:cubicBezTo>
                  <a:pt x="27599" y="8728"/>
                  <a:pt x="29744" y="6582"/>
                  <a:pt x="29544" y="3855"/>
                </a:cubicBezTo>
                <a:cubicBezTo>
                  <a:pt x="29399" y="1674"/>
                  <a:pt x="26653" y="1"/>
                  <a:pt x="24599" y="328"/>
                </a:cubicBezTo>
                <a:cubicBezTo>
                  <a:pt x="20345" y="1055"/>
                  <a:pt x="20599" y="8237"/>
                  <a:pt x="20636" y="11673"/>
                </a:cubicBezTo>
                <a:cubicBezTo>
                  <a:pt x="18508" y="11636"/>
                  <a:pt x="16345" y="10509"/>
                  <a:pt x="14218" y="10309"/>
                </a:cubicBezTo>
                <a:cubicBezTo>
                  <a:pt x="12363" y="10127"/>
                  <a:pt x="10454" y="11291"/>
                  <a:pt x="10654" y="13364"/>
                </a:cubicBezTo>
                <a:cubicBezTo>
                  <a:pt x="10818" y="15018"/>
                  <a:pt x="12745" y="16127"/>
                  <a:pt x="13981" y="16927"/>
                </a:cubicBezTo>
                <a:cubicBezTo>
                  <a:pt x="15072" y="17636"/>
                  <a:pt x="19363" y="19927"/>
                  <a:pt x="16290" y="21072"/>
                </a:cubicBezTo>
                <a:cubicBezTo>
                  <a:pt x="15472" y="21381"/>
                  <a:pt x="14254" y="20872"/>
                  <a:pt x="13472" y="20654"/>
                </a:cubicBezTo>
                <a:cubicBezTo>
                  <a:pt x="12363" y="20327"/>
                  <a:pt x="11273" y="19963"/>
                  <a:pt x="10164" y="19672"/>
                </a:cubicBezTo>
                <a:cubicBezTo>
                  <a:pt x="8655" y="19309"/>
                  <a:pt x="6364" y="18963"/>
                  <a:pt x="5346" y="20509"/>
                </a:cubicBezTo>
                <a:cubicBezTo>
                  <a:pt x="2164" y="25290"/>
                  <a:pt x="9236" y="27435"/>
                  <a:pt x="12545" y="29054"/>
                </a:cubicBezTo>
                <a:cubicBezTo>
                  <a:pt x="10200" y="31235"/>
                  <a:pt x="5000" y="27490"/>
                  <a:pt x="2982" y="30544"/>
                </a:cubicBezTo>
                <a:cubicBezTo>
                  <a:pt x="964" y="33671"/>
                  <a:pt x="4200" y="36871"/>
                  <a:pt x="7273" y="37944"/>
                </a:cubicBezTo>
                <a:cubicBezTo>
                  <a:pt x="6873" y="40925"/>
                  <a:pt x="3891" y="40307"/>
                  <a:pt x="1764" y="42035"/>
                </a:cubicBezTo>
                <a:cubicBezTo>
                  <a:pt x="528" y="43053"/>
                  <a:pt x="1" y="45943"/>
                  <a:pt x="1655" y="46780"/>
                </a:cubicBezTo>
                <a:cubicBezTo>
                  <a:pt x="3509" y="47725"/>
                  <a:pt x="6418" y="46325"/>
                  <a:pt x="8127" y="45689"/>
                </a:cubicBezTo>
                <a:cubicBezTo>
                  <a:pt x="9836" y="45052"/>
                  <a:pt x="12927" y="43198"/>
                  <a:pt x="14472" y="45216"/>
                </a:cubicBezTo>
                <a:cubicBezTo>
                  <a:pt x="15036" y="45962"/>
                  <a:pt x="9509" y="48034"/>
                  <a:pt x="9018" y="48234"/>
                </a:cubicBezTo>
                <a:cubicBezTo>
                  <a:pt x="7745" y="48743"/>
                  <a:pt x="5146" y="49434"/>
                  <a:pt x="4728" y="50961"/>
                </a:cubicBezTo>
                <a:cubicBezTo>
                  <a:pt x="4146" y="53143"/>
                  <a:pt x="5237" y="55779"/>
                  <a:pt x="7509" y="56306"/>
                </a:cubicBezTo>
                <a:cubicBezTo>
                  <a:pt x="9764" y="56815"/>
                  <a:pt x="12327" y="55561"/>
                  <a:pt x="14218" y="54488"/>
                </a:cubicBezTo>
                <a:cubicBezTo>
                  <a:pt x="15090" y="53997"/>
                  <a:pt x="15890" y="53416"/>
                  <a:pt x="16636" y="52743"/>
                </a:cubicBezTo>
                <a:cubicBezTo>
                  <a:pt x="17854" y="51652"/>
                  <a:pt x="19327" y="50870"/>
                  <a:pt x="20272" y="49507"/>
                </a:cubicBezTo>
                <a:cubicBezTo>
                  <a:pt x="22254" y="46598"/>
                  <a:pt x="19417" y="43598"/>
                  <a:pt x="17581" y="41635"/>
                </a:cubicBezTo>
                <a:cubicBezTo>
                  <a:pt x="16818" y="40835"/>
                  <a:pt x="15818" y="39017"/>
                  <a:pt x="17672" y="38944"/>
                </a:cubicBezTo>
                <a:cubicBezTo>
                  <a:pt x="18745" y="38907"/>
                  <a:pt x="19908" y="39526"/>
                  <a:pt x="20854" y="39962"/>
                </a:cubicBezTo>
                <a:cubicBezTo>
                  <a:pt x="22126" y="40544"/>
                  <a:pt x="24272" y="41980"/>
                  <a:pt x="25726" y="41307"/>
                </a:cubicBezTo>
                <a:cubicBezTo>
                  <a:pt x="27453" y="40507"/>
                  <a:pt x="26326" y="37398"/>
                  <a:pt x="25817" y="36199"/>
                </a:cubicBezTo>
                <a:cubicBezTo>
                  <a:pt x="24999" y="34308"/>
                  <a:pt x="23054" y="33417"/>
                  <a:pt x="21345" y="32490"/>
                </a:cubicBezTo>
                <a:lnTo>
                  <a:pt x="21672" y="32435"/>
                </a:lnTo>
                <a:cubicBezTo>
                  <a:pt x="22744" y="32235"/>
                  <a:pt x="23835" y="32144"/>
                  <a:pt x="24908" y="32035"/>
                </a:cubicBezTo>
                <a:cubicBezTo>
                  <a:pt x="26417" y="31872"/>
                  <a:pt x="27908" y="32399"/>
                  <a:pt x="29417" y="32453"/>
                </a:cubicBezTo>
                <a:cubicBezTo>
                  <a:pt x="32253" y="32544"/>
                  <a:pt x="33271" y="29035"/>
                  <a:pt x="32198" y="26799"/>
                </a:cubicBezTo>
                <a:cubicBezTo>
                  <a:pt x="31744" y="25817"/>
                  <a:pt x="30944" y="25363"/>
                  <a:pt x="29926" y="25072"/>
                </a:cubicBezTo>
                <a:cubicBezTo>
                  <a:pt x="29362" y="24908"/>
                  <a:pt x="28780" y="24817"/>
                  <a:pt x="28199" y="24654"/>
                </a:cubicBezTo>
                <a:cubicBezTo>
                  <a:pt x="27090" y="24308"/>
                  <a:pt x="26253" y="23181"/>
                  <a:pt x="25508" y="22345"/>
                </a:cubicBezTo>
                <a:cubicBezTo>
                  <a:pt x="24890" y="21636"/>
                  <a:pt x="24617" y="21145"/>
                  <a:pt x="25635" y="20963"/>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2"/>
          <p:cNvSpPr/>
          <p:nvPr/>
        </p:nvSpPr>
        <p:spPr>
          <a:xfrm rot="-5400000">
            <a:off x="5086350" y="1094250"/>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image">
  <p:cSld name="TITLE_AND_TWO_COLUMNS_1_1_1">
    <p:spTree>
      <p:nvGrpSpPr>
        <p:cNvPr id="270" name="Shape 270"/>
        <p:cNvGrpSpPr/>
        <p:nvPr/>
      </p:nvGrpSpPr>
      <p:grpSpPr>
        <a:xfrm>
          <a:off x="0" y="0"/>
          <a:ext cx="0" cy="0"/>
          <a:chOff x="0" y="0"/>
          <a:chExt cx="0" cy="0"/>
        </a:xfrm>
      </p:grpSpPr>
      <p:sp>
        <p:nvSpPr>
          <p:cNvPr id="271" name="Google Shape;271;p23"/>
          <p:cNvSpPr txBox="1"/>
          <p:nvPr>
            <p:ph type="title"/>
          </p:nvPr>
        </p:nvSpPr>
        <p:spPr>
          <a:xfrm>
            <a:off x="759150" y="561625"/>
            <a:ext cx="2568300" cy="1701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image 2">
  <p:cSld name="TITLE_AND_TWO_COLUMNS_1_1_1_2">
    <p:spTree>
      <p:nvGrpSpPr>
        <p:cNvPr id="272" name="Shape 272"/>
        <p:cNvGrpSpPr/>
        <p:nvPr/>
      </p:nvGrpSpPr>
      <p:grpSpPr>
        <a:xfrm>
          <a:off x="0" y="0"/>
          <a:ext cx="0" cy="0"/>
          <a:chOff x="0" y="0"/>
          <a:chExt cx="0" cy="0"/>
        </a:xfrm>
      </p:grpSpPr>
      <p:sp>
        <p:nvSpPr>
          <p:cNvPr id="273" name="Google Shape;273;p24"/>
          <p:cNvSpPr txBox="1"/>
          <p:nvPr>
            <p:ph type="title"/>
          </p:nvPr>
        </p:nvSpPr>
        <p:spPr>
          <a:xfrm>
            <a:off x="6157225" y="557784"/>
            <a:ext cx="2315100" cy="1701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4" name="Google Shape;274;p24"/>
          <p:cNvSpPr/>
          <p:nvPr/>
        </p:nvSpPr>
        <p:spPr>
          <a:xfrm flipH="1">
            <a:off x="335406" y="3155534"/>
            <a:ext cx="1909546" cy="1660965"/>
          </a:xfrm>
          <a:custGeom>
            <a:rect b="b" l="l" r="r" t="t"/>
            <a:pathLst>
              <a:path extrusionOk="0" h="55873" w="64235">
                <a:moveTo>
                  <a:pt x="39439" y="0"/>
                </a:moveTo>
                <a:cubicBezTo>
                  <a:pt x="37363" y="0"/>
                  <a:pt x="35377" y="714"/>
                  <a:pt x="33770" y="2009"/>
                </a:cubicBezTo>
                <a:cubicBezTo>
                  <a:pt x="32096" y="3326"/>
                  <a:pt x="30779" y="5022"/>
                  <a:pt x="29953" y="6986"/>
                </a:cubicBezTo>
                <a:cubicBezTo>
                  <a:pt x="28971" y="9240"/>
                  <a:pt x="28703" y="11762"/>
                  <a:pt x="28904" y="14195"/>
                </a:cubicBezTo>
                <a:cubicBezTo>
                  <a:pt x="29306" y="19641"/>
                  <a:pt x="31761" y="24595"/>
                  <a:pt x="33770" y="29573"/>
                </a:cubicBezTo>
                <a:cubicBezTo>
                  <a:pt x="34752" y="32050"/>
                  <a:pt x="35644" y="34572"/>
                  <a:pt x="36113" y="37206"/>
                </a:cubicBezTo>
                <a:cubicBezTo>
                  <a:pt x="36537" y="39571"/>
                  <a:pt x="36649" y="42384"/>
                  <a:pt x="34841" y="44258"/>
                </a:cubicBezTo>
                <a:cubicBezTo>
                  <a:pt x="34122" y="45021"/>
                  <a:pt x="33127" y="45464"/>
                  <a:pt x="32062" y="45464"/>
                </a:cubicBezTo>
                <a:cubicBezTo>
                  <a:pt x="32036" y="45464"/>
                  <a:pt x="32010" y="45464"/>
                  <a:pt x="31984" y="45464"/>
                </a:cubicBezTo>
                <a:cubicBezTo>
                  <a:pt x="30801" y="45397"/>
                  <a:pt x="29730" y="44705"/>
                  <a:pt x="28882" y="43901"/>
                </a:cubicBezTo>
                <a:cubicBezTo>
                  <a:pt x="27944" y="43009"/>
                  <a:pt x="27230" y="41915"/>
                  <a:pt x="26471" y="40888"/>
                </a:cubicBezTo>
                <a:cubicBezTo>
                  <a:pt x="25757" y="39929"/>
                  <a:pt x="24931" y="39058"/>
                  <a:pt x="24038" y="38299"/>
                </a:cubicBezTo>
                <a:cubicBezTo>
                  <a:pt x="21192" y="35894"/>
                  <a:pt x="17769" y="34753"/>
                  <a:pt x="14385" y="34753"/>
                </a:cubicBezTo>
                <a:cubicBezTo>
                  <a:pt x="9039" y="34753"/>
                  <a:pt x="3792" y="37600"/>
                  <a:pt x="1072" y="42808"/>
                </a:cubicBezTo>
                <a:cubicBezTo>
                  <a:pt x="425" y="43968"/>
                  <a:pt x="68" y="45263"/>
                  <a:pt x="1" y="46580"/>
                </a:cubicBezTo>
                <a:cubicBezTo>
                  <a:pt x="1" y="47629"/>
                  <a:pt x="224" y="48678"/>
                  <a:pt x="693" y="49637"/>
                </a:cubicBezTo>
                <a:cubicBezTo>
                  <a:pt x="1608" y="51579"/>
                  <a:pt x="3371" y="53141"/>
                  <a:pt x="5291" y="54056"/>
                </a:cubicBezTo>
                <a:cubicBezTo>
                  <a:pt x="7634" y="55172"/>
                  <a:pt x="10245" y="55462"/>
                  <a:pt x="12812" y="55552"/>
                </a:cubicBezTo>
                <a:cubicBezTo>
                  <a:pt x="15669" y="55663"/>
                  <a:pt x="18526" y="55641"/>
                  <a:pt x="21383" y="55663"/>
                </a:cubicBezTo>
                <a:cubicBezTo>
                  <a:pt x="27230" y="55708"/>
                  <a:pt x="33055" y="55753"/>
                  <a:pt x="38903" y="55820"/>
                </a:cubicBezTo>
                <a:cubicBezTo>
                  <a:pt x="40471" y="55833"/>
                  <a:pt x="42066" y="55872"/>
                  <a:pt x="43664" y="55872"/>
                </a:cubicBezTo>
                <a:cubicBezTo>
                  <a:pt x="47527" y="55872"/>
                  <a:pt x="51412" y="55640"/>
                  <a:pt x="54995" y="54235"/>
                </a:cubicBezTo>
                <a:cubicBezTo>
                  <a:pt x="57138" y="53454"/>
                  <a:pt x="59079" y="52182"/>
                  <a:pt x="60664" y="50575"/>
                </a:cubicBezTo>
                <a:cubicBezTo>
                  <a:pt x="62360" y="48789"/>
                  <a:pt x="63454" y="46535"/>
                  <a:pt x="63833" y="44102"/>
                </a:cubicBezTo>
                <a:cubicBezTo>
                  <a:pt x="64235" y="41692"/>
                  <a:pt x="64213" y="38880"/>
                  <a:pt x="62539" y="36893"/>
                </a:cubicBezTo>
                <a:cubicBezTo>
                  <a:pt x="61825" y="36045"/>
                  <a:pt x="60843" y="35487"/>
                  <a:pt x="59727" y="35331"/>
                </a:cubicBezTo>
                <a:cubicBezTo>
                  <a:pt x="59594" y="35320"/>
                  <a:pt x="59462" y="35315"/>
                  <a:pt x="59330" y="35315"/>
                </a:cubicBezTo>
                <a:cubicBezTo>
                  <a:pt x="58349" y="35315"/>
                  <a:pt x="57386" y="35606"/>
                  <a:pt x="56580" y="36157"/>
                </a:cubicBezTo>
                <a:cubicBezTo>
                  <a:pt x="54549" y="37451"/>
                  <a:pt x="53299" y="39571"/>
                  <a:pt x="51335" y="40911"/>
                </a:cubicBezTo>
                <a:cubicBezTo>
                  <a:pt x="50601" y="41394"/>
                  <a:pt x="49723" y="41820"/>
                  <a:pt x="48829" y="41820"/>
                </a:cubicBezTo>
                <a:cubicBezTo>
                  <a:pt x="48608" y="41820"/>
                  <a:pt x="48386" y="41794"/>
                  <a:pt x="48165" y="41736"/>
                </a:cubicBezTo>
                <a:cubicBezTo>
                  <a:pt x="47273" y="41513"/>
                  <a:pt x="46536" y="40888"/>
                  <a:pt x="46201" y="40040"/>
                </a:cubicBezTo>
                <a:cubicBezTo>
                  <a:pt x="45308" y="38098"/>
                  <a:pt x="46112" y="36000"/>
                  <a:pt x="47340" y="34416"/>
                </a:cubicBezTo>
                <a:cubicBezTo>
                  <a:pt x="48121" y="33478"/>
                  <a:pt x="48969" y="32608"/>
                  <a:pt x="49862" y="31782"/>
                </a:cubicBezTo>
                <a:cubicBezTo>
                  <a:pt x="50754" y="30912"/>
                  <a:pt x="51647" y="29997"/>
                  <a:pt x="52495" y="29059"/>
                </a:cubicBezTo>
                <a:cubicBezTo>
                  <a:pt x="55910" y="25265"/>
                  <a:pt x="58789" y="20801"/>
                  <a:pt x="59816" y="15735"/>
                </a:cubicBezTo>
                <a:cubicBezTo>
                  <a:pt x="60329" y="13257"/>
                  <a:pt x="60463" y="10535"/>
                  <a:pt x="59838" y="8079"/>
                </a:cubicBezTo>
                <a:cubicBezTo>
                  <a:pt x="59593" y="7075"/>
                  <a:pt x="58945" y="6138"/>
                  <a:pt x="57963" y="5758"/>
                </a:cubicBezTo>
                <a:cubicBezTo>
                  <a:pt x="57686" y="5644"/>
                  <a:pt x="57408" y="5593"/>
                  <a:pt x="57133" y="5593"/>
                </a:cubicBezTo>
                <a:cubicBezTo>
                  <a:pt x="56389" y="5593"/>
                  <a:pt x="55671" y="5967"/>
                  <a:pt x="55084" y="6472"/>
                </a:cubicBezTo>
                <a:cubicBezTo>
                  <a:pt x="53500" y="7879"/>
                  <a:pt x="52785" y="10044"/>
                  <a:pt x="52227" y="12008"/>
                </a:cubicBezTo>
                <a:cubicBezTo>
                  <a:pt x="51937" y="13034"/>
                  <a:pt x="51625" y="14061"/>
                  <a:pt x="51335" y="15088"/>
                </a:cubicBezTo>
                <a:cubicBezTo>
                  <a:pt x="51000" y="16360"/>
                  <a:pt x="50598" y="17632"/>
                  <a:pt x="50129" y="18882"/>
                </a:cubicBezTo>
                <a:cubicBezTo>
                  <a:pt x="49460" y="20511"/>
                  <a:pt x="48277" y="22185"/>
                  <a:pt x="46603" y="22899"/>
                </a:cubicBezTo>
                <a:cubicBezTo>
                  <a:pt x="46313" y="22991"/>
                  <a:pt x="46012" y="23036"/>
                  <a:pt x="45711" y="23036"/>
                </a:cubicBezTo>
                <a:cubicBezTo>
                  <a:pt x="45062" y="23036"/>
                  <a:pt x="44414" y="22827"/>
                  <a:pt x="43880" y="22431"/>
                </a:cubicBezTo>
                <a:cubicBezTo>
                  <a:pt x="42876" y="21716"/>
                  <a:pt x="42318" y="20600"/>
                  <a:pt x="42050" y="19440"/>
                </a:cubicBezTo>
                <a:cubicBezTo>
                  <a:pt x="41804" y="18145"/>
                  <a:pt x="41715" y="16828"/>
                  <a:pt x="41804" y="15534"/>
                </a:cubicBezTo>
                <a:cubicBezTo>
                  <a:pt x="41871" y="14128"/>
                  <a:pt x="42050" y="12744"/>
                  <a:pt x="42362" y="11383"/>
                </a:cubicBezTo>
                <a:cubicBezTo>
                  <a:pt x="42697" y="10066"/>
                  <a:pt x="43121" y="8771"/>
                  <a:pt x="43590" y="7477"/>
                </a:cubicBezTo>
                <a:cubicBezTo>
                  <a:pt x="44014" y="6316"/>
                  <a:pt x="44326" y="5066"/>
                  <a:pt x="44193" y="3817"/>
                </a:cubicBezTo>
                <a:cubicBezTo>
                  <a:pt x="44103" y="2701"/>
                  <a:pt x="43568" y="1652"/>
                  <a:pt x="42697" y="960"/>
                </a:cubicBezTo>
                <a:cubicBezTo>
                  <a:pt x="41760" y="246"/>
                  <a:pt x="40577" y="22"/>
                  <a:pt x="39439"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4"/>
          <p:cNvSpPr/>
          <p:nvPr/>
        </p:nvSpPr>
        <p:spPr>
          <a:xfrm>
            <a:off x="1147070" y="3155525"/>
            <a:ext cx="1309600" cy="224400"/>
          </a:xfrm>
          <a:custGeom>
            <a:rect b="b" l="l" r="r" t="t"/>
            <a:pathLst>
              <a:path extrusionOk="0" h="8976" w="52384">
                <a:moveTo>
                  <a:pt x="26627" y="1"/>
                </a:moveTo>
                <a:cubicBezTo>
                  <a:pt x="26108" y="1"/>
                  <a:pt x="25586" y="67"/>
                  <a:pt x="25087" y="194"/>
                </a:cubicBezTo>
                <a:cubicBezTo>
                  <a:pt x="23503" y="596"/>
                  <a:pt x="22096" y="1533"/>
                  <a:pt x="20869" y="2627"/>
                </a:cubicBezTo>
                <a:cubicBezTo>
                  <a:pt x="19887" y="3475"/>
                  <a:pt x="18949" y="4457"/>
                  <a:pt x="17722" y="4859"/>
                </a:cubicBezTo>
                <a:cubicBezTo>
                  <a:pt x="17297" y="4994"/>
                  <a:pt x="16865" y="5052"/>
                  <a:pt x="16431" y="5052"/>
                </a:cubicBezTo>
                <a:cubicBezTo>
                  <a:pt x="14926" y="5052"/>
                  <a:pt x="13389" y="4346"/>
                  <a:pt x="11986" y="3653"/>
                </a:cubicBezTo>
                <a:cubicBezTo>
                  <a:pt x="10538" y="2921"/>
                  <a:pt x="9057" y="2309"/>
                  <a:pt x="7528" y="2309"/>
                </a:cubicBezTo>
                <a:cubicBezTo>
                  <a:pt x="6866" y="2309"/>
                  <a:pt x="6195" y="2424"/>
                  <a:pt x="5513" y="2694"/>
                </a:cubicBezTo>
                <a:cubicBezTo>
                  <a:pt x="3393" y="3542"/>
                  <a:pt x="1563" y="4926"/>
                  <a:pt x="447" y="6957"/>
                </a:cubicBezTo>
                <a:cubicBezTo>
                  <a:pt x="201" y="7403"/>
                  <a:pt x="1" y="7983"/>
                  <a:pt x="291" y="8407"/>
                </a:cubicBezTo>
                <a:cubicBezTo>
                  <a:pt x="464" y="8657"/>
                  <a:pt x="749" y="8753"/>
                  <a:pt x="1059" y="8753"/>
                </a:cubicBezTo>
                <a:cubicBezTo>
                  <a:pt x="1388" y="8753"/>
                  <a:pt x="1745" y="8646"/>
                  <a:pt x="2032" y="8497"/>
                </a:cubicBezTo>
                <a:cubicBezTo>
                  <a:pt x="4054" y="7485"/>
                  <a:pt x="5708" y="5370"/>
                  <a:pt x="7954" y="5370"/>
                </a:cubicBezTo>
                <a:cubicBezTo>
                  <a:pt x="7988" y="5370"/>
                  <a:pt x="8023" y="5371"/>
                  <a:pt x="8058" y="5372"/>
                </a:cubicBezTo>
                <a:cubicBezTo>
                  <a:pt x="9732" y="5417"/>
                  <a:pt x="11093" y="6644"/>
                  <a:pt x="12522" y="7537"/>
                </a:cubicBezTo>
                <a:cubicBezTo>
                  <a:pt x="13968" y="8428"/>
                  <a:pt x="15707" y="8976"/>
                  <a:pt x="17400" y="8976"/>
                </a:cubicBezTo>
                <a:cubicBezTo>
                  <a:pt x="18631" y="8976"/>
                  <a:pt x="19838" y="8686"/>
                  <a:pt x="20891" y="8028"/>
                </a:cubicBezTo>
                <a:cubicBezTo>
                  <a:pt x="21962" y="7358"/>
                  <a:pt x="22788" y="6354"/>
                  <a:pt x="23770" y="5528"/>
                </a:cubicBezTo>
                <a:cubicBezTo>
                  <a:pt x="24624" y="4773"/>
                  <a:pt x="25708" y="4160"/>
                  <a:pt x="26818" y="4160"/>
                </a:cubicBezTo>
                <a:cubicBezTo>
                  <a:pt x="26955" y="4160"/>
                  <a:pt x="27092" y="4169"/>
                  <a:pt x="27230" y="4189"/>
                </a:cubicBezTo>
                <a:cubicBezTo>
                  <a:pt x="28859" y="4412"/>
                  <a:pt x="29953" y="5908"/>
                  <a:pt x="31225" y="6979"/>
                </a:cubicBezTo>
                <a:cubicBezTo>
                  <a:pt x="32353" y="7922"/>
                  <a:pt x="33803" y="8559"/>
                  <a:pt x="35257" y="8559"/>
                </a:cubicBezTo>
                <a:cubicBezTo>
                  <a:pt x="35558" y="8559"/>
                  <a:pt x="35859" y="8532"/>
                  <a:pt x="36157" y="8474"/>
                </a:cubicBezTo>
                <a:cubicBezTo>
                  <a:pt x="38903" y="7961"/>
                  <a:pt x="40822" y="5104"/>
                  <a:pt x="43590" y="4747"/>
                </a:cubicBezTo>
                <a:cubicBezTo>
                  <a:pt x="43803" y="4718"/>
                  <a:pt x="44015" y="4705"/>
                  <a:pt x="44226" y="4705"/>
                </a:cubicBezTo>
                <a:cubicBezTo>
                  <a:pt x="46635" y="4705"/>
                  <a:pt x="48870" y="6441"/>
                  <a:pt x="51312" y="6666"/>
                </a:cubicBezTo>
                <a:cubicBezTo>
                  <a:pt x="51375" y="6678"/>
                  <a:pt x="51439" y="6683"/>
                  <a:pt x="51502" y="6683"/>
                </a:cubicBezTo>
                <a:cubicBezTo>
                  <a:pt x="51683" y="6683"/>
                  <a:pt x="51861" y="6638"/>
                  <a:pt x="52026" y="6555"/>
                </a:cubicBezTo>
                <a:cubicBezTo>
                  <a:pt x="52249" y="6332"/>
                  <a:pt x="52383" y="6019"/>
                  <a:pt x="52339" y="5707"/>
                </a:cubicBezTo>
                <a:cubicBezTo>
                  <a:pt x="52294" y="4814"/>
                  <a:pt x="51691" y="4010"/>
                  <a:pt x="50977" y="3475"/>
                </a:cubicBezTo>
                <a:cubicBezTo>
                  <a:pt x="50218" y="2984"/>
                  <a:pt x="49393" y="2604"/>
                  <a:pt x="48522" y="2359"/>
                </a:cubicBezTo>
                <a:cubicBezTo>
                  <a:pt x="47216" y="1904"/>
                  <a:pt x="45875" y="1466"/>
                  <a:pt x="44499" y="1466"/>
                </a:cubicBezTo>
                <a:cubicBezTo>
                  <a:pt x="44323" y="1466"/>
                  <a:pt x="44146" y="1473"/>
                  <a:pt x="43969" y="1488"/>
                </a:cubicBezTo>
                <a:cubicBezTo>
                  <a:pt x="41960" y="1645"/>
                  <a:pt x="40219" y="2850"/>
                  <a:pt x="38412" y="3743"/>
                </a:cubicBezTo>
                <a:cubicBezTo>
                  <a:pt x="37313" y="4285"/>
                  <a:pt x="36050" y="4704"/>
                  <a:pt x="34853" y="4704"/>
                </a:cubicBezTo>
                <a:cubicBezTo>
                  <a:pt x="34079" y="4704"/>
                  <a:pt x="33333" y="4529"/>
                  <a:pt x="32676" y="4100"/>
                </a:cubicBezTo>
                <a:cubicBezTo>
                  <a:pt x="31470" y="3341"/>
                  <a:pt x="30845" y="1912"/>
                  <a:pt x="29752" y="1020"/>
                </a:cubicBezTo>
                <a:cubicBezTo>
                  <a:pt x="28880" y="316"/>
                  <a:pt x="27757" y="1"/>
                  <a:pt x="266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4"/>
          <p:cNvSpPr/>
          <p:nvPr/>
        </p:nvSpPr>
        <p:spPr>
          <a:xfrm>
            <a:off x="1147070" y="3380525"/>
            <a:ext cx="1309600" cy="224775"/>
          </a:xfrm>
          <a:custGeom>
            <a:rect b="b" l="l" r="r" t="t"/>
            <a:pathLst>
              <a:path extrusionOk="0" h="8991" w="52384">
                <a:moveTo>
                  <a:pt x="26592" y="0"/>
                </a:moveTo>
                <a:cubicBezTo>
                  <a:pt x="26084" y="0"/>
                  <a:pt x="25575" y="65"/>
                  <a:pt x="25087" y="188"/>
                </a:cubicBezTo>
                <a:cubicBezTo>
                  <a:pt x="23503" y="590"/>
                  <a:pt x="22096" y="1550"/>
                  <a:pt x="20869" y="2621"/>
                </a:cubicBezTo>
                <a:cubicBezTo>
                  <a:pt x="19887" y="3469"/>
                  <a:pt x="18949" y="4451"/>
                  <a:pt x="17722" y="4853"/>
                </a:cubicBezTo>
                <a:cubicBezTo>
                  <a:pt x="17292" y="4995"/>
                  <a:pt x="16856" y="5056"/>
                  <a:pt x="16417" y="5056"/>
                </a:cubicBezTo>
                <a:cubicBezTo>
                  <a:pt x="14917" y="5056"/>
                  <a:pt x="13385" y="4339"/>
                  <a:pt x="11986" y="3648"/>
                </a:cubicBezTo>
                <a:cubicBezTo>
                  <a:pt x="10531" y="2928"/>
                  <a:pt x="9044" y="2308"/>
                  <a:pt x="7509" y="2308"/>
                </a:cubicBezTo>
                <a:cubicBezTo>
                  <a:pt x="6853" y="2308"/>
                  <a:pt x="6188" y="2421"/>
                  <a:pt x="5513" y="2688"/>
                </a:cubicBezTo>
                <a:cubicBezTo>
                  <a:pt x="3393" y="3536"/>
                  <a:pt x="1563" y="4942"/>
                  <a:pt x="447" y="6951"/>
                </a:cubicBezTo>
                <a:cubicBezTo>
                  <a:pt x="201" y="7420"/>
                  <a:pt x="1" y="7978"/>
                  <a:pt x="291" y="8402"/>
                </a:cubicBezTo>
                <a:cubicBezTo>
                  <a:pt x="462" y="8659"/>
                  <a:pt x="742" y="8757"/>
                  <a:pt x="1047" y="8757"/>
                </a:cubicBezTo>
                <a:cubicBezTo>
                  <a:pt x="1379" y="8757"/>
                  <a:pt x="1741" y="8642"/>
                  <a:pt x="2032" y="8491"/>
                </a:cubicBezTo>
                <a:cubicBezTo>
                  <a:pt x="4064" y="7475"/>
                  <a:pt x="5724" y="5366"/>
                  <a:pt x="7987" y="5366"/>
                </a:cubicBezTo>
                <a:cubicBezTo>
                  <a:pt x="8011" y="5366"/>
                  <a:pt x="8034" y="5366"/>
                  <a:pt x="8058" y="5366"/>
                </a:cubicBezTo>
                <a:cubicBezTo>
                  <a:pt x="9732" y="5411"/>
                  <a:pt x="11093" y="6661"/>
                  <a:pt x="12522" y="7531"/>
                </a:cubicBezTo>
                <a:cubicBezTo>
                  <a:pt x="13971" y="8438"/>
                  <a:pt x="15714" y="8991"/>
                  <a:pt x="17410" y="8991"/>
                </a:cubicBezTo>
                <a:cubicBezTo>
                  <a:pt x="18638" y="8991"/>
                  <a:pt x="19841" y="8701"/>
                  <a:pt x="20891" y="8045"/>
                </a:cubicBezTo>
                <a:cubicBezTo>
                  <a:pt x="21962" y="7353"/>
                  <a:pt x="22788" y="6371"/>
                  <a:pt x="23770" y="5523"/>
                </a:cubicBezTo>
                <a:cubicBezTo>
                  <a:pt x="24635" y="4778"/>
                  <a:pt x="25736" y="4161"/>
                  <a:pt x="26861" y="4161"/>
                </a:cubicBezTo>
                <a:cubicBezTo>
                  <a:pt x="26983" y="4161"/>
                  <a:pt x="27107" y="4168"/>
                  <a:pt x="27230" y="4183"/>
                </a:cubicBezTo>
                <a:cubicBezTo>
                  <a:pt x="28859" y="4407"/>
                  <a:pt x="29953" y="5902"/>
                  <a:pt x="31225" y="6973"/>
                </a:cubicBezTo>
                <a:cubicBezTo>
                  <a:pt x="32365" y="7926"/>
                  <a:pt x="33833" y="8566"/>
                  <a:pt x="35302" y="8566"/>
                </a:cubicBezTo>
                <a:cubicBezTo>
                  <a:pt x="35588" y="8566"/>
                  <a:pt x="35874" y="8542"/>
                  <a:pt x="36157" y="8491"/>
                </a:cubicBezTo>
                <a:cubicBezTo>
                  <a:pt x="38903" y="7955"/>
                  <a:pt x="40822" y="5121"/>
                  <a:pt x="43590" y="4741"/>
                </a:cubicBezTo>
                <a:cubicBezTo>
                  <a:pt x="43803" y="4713"/>
                  <a:pt x="44015" y="4699"/>
                  <a:pt x="44226" y="4699"/>
                </a:cubicBezTo>
                <a:cubicBezTo>
                  <a:pt x="46635" y="4699"/>
                  <a:pt x="48870" y="6435"/>
                  <a:pt x="51312" y="6661"/>
                </a:cubicBezTo>
                <a:cubicBezTo>
                  <a:pt x="51375" y="6672"/>
                  <a:pt x="51439" y="6678"/>
                  <a:pt x="51502" y="6678"/>
                </a:cubicBezTo>
                <a:cubicBezTo>
                  <a:pt x="51683" y="6678"/>
                  <a:pt x="51861" y="6632"/>
                  <a:pt x="52026" y="6549"/>
                </a:cubicBezTo>
                <a:cubicBezTo>
                  <a:pt x="52249" y="6348"/>
                  <a:pt x="52383" y="6036"/>
                  <a:pt x="52339" y="5723"/>
                </a:cubicBezTo>
                <a:cubicBezTo>
                  <a:pt x="52294" y="4808"/>
                  <a:pt x="51691" y="4027"/>
                  <a:pt x="50977" y="3492"/>
                </a:cubicBezTo>
                <a:cubicBezTo>
                  <a:pt x="50218" y="3001"/>
                  <a:pt x="49393" y="2621"/>
                  <a:pt x="48522" y="2376"/>
                </a:cubicBezTo>
                <a:cubicBezTo>
                  <a:pt x="47210" y="1919"/>
                  <a:pt x="45863" y="1461"/>
                  <a:pt x="44480" y="1461"/>
                </a:cubicBezTo>
                <a:cubicBezTo>
                  <a:pt x="44310" y="1461"/>
                  <a:pt x="44140" y="1468"/>
                  <a:pt x="43969" y="1483"/>
                </a:cubicBezTo>
                <a:cubicBezTo>
                  <a:pt x="41960" y="1661"/>
                  <a:pt x="40219" y="2889"/>
                  <a:pt x="38412" y="3759"/>
                </a:cubicBezTo>
                <a:cubicBezTo>
                  <a:pt x="37316" y="4287"/>
                  <a:pt x="36057" y="4700"/>
                  <a:pt x="34862" y="4700"/>
                </a:cubicBezTo>
                <a:cubicBezTo>
                  <a:pt x="34085" y="4700"/>
                  <a:pt x="33335" y="4525"/>
                  <a:pt x="32676" y="4094"/>
                </a:cubicBezTo>
                <a:cubicBezTo>
                  <a:pt x="31470" y="3335"/>
                  <a:pt x="30845" y="1929"/>
                  <a:pt x="29752" y="1037"/>
                </a:cubicBezTo>
                <a:cubicBezTo>
                  <a:pt x="28871" y="326"/>
                  <a:pt x="27734" y="0"/>
                  <a:pt x="2659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TITLE_AND_TWO_COLUMNS_1_1_1_1">
    <p:spTree>
      <p:nvGrpSpPr>
        <p:cNvPr id="277" name="Shape 277"/>
        <p:cNvGrpSpPr/>
        <p:nvPr/>
      </p:nvGrpSpPr>
      <p:grpSpPr>
        <a:xfrm>
          <a:off x="0" y="0"/>
          <a:ext cx="0" cy="0"/>
          <a:chOff x="0" y="0"/>
          <a:chExt cx="0" cy="0"/>
        </a:xfrm>
      </p:grpSpPr>
      <p:sp>
        <p:nvSpPr>
          <p:cNvPr id="278" name="Google Shape;278;p25"/>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5"/>
          <p:cNvSpPr txBox="1"/>
          <p:nvPr>
            <p:ph type="title"/>
          </p:nvPr>
        </p:nvSpPr>
        <p:spPr>
          <a:xfrm>
            <a:off x="7591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4">
  <p:cSld name="TITLE_AND_TWO_COLUMNS_1_1_1_1_1">
    <p:spTree>
      <p:nvGrpSpPr>
        <p:cNvPr id="280" name="Shape 280"/>
        <p:cNvGrpSpPr/>
        <p:nvPr/>
      </p:nvGrpSpPr>
      <p:grpSpPr>
        <a:xfrm>
          <a:off x="0" y="0"/>
          <a:ext cx="0" cy="0"/>
          <a:chOff x="0" y="0"/>
          <a:chExt cx="0" cy="0"/>
        </a:xfrm>
      </p:grpSpPr>
      <p:sp>
        <p:nvSpPr>
          <p:cNvPr id="281" name="Google Shape;281;p26"/>
          <p:cNvSpPr/>
          <p:nvPr/>
        </p:nvSpPr>
        <p:spPr>
          <a:xfrm rot="-5400000">
            <a:off x="7165544" y="22197"/>
            <a:ext cx="1302300" cy="19647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6"/>
          <p:cNvSpPr txBox="1"/>
          <p:nvPr>
            <p:ph type="title"/>
          </p:nvPr>
        </p:nvSpPr>
        <p:spPr>
          <a:xfrm>
            <a:off x="7591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83" name="Google Shape;283;p26"/>
          <p:cNvSpPr/>
          <p:nvPr/>
        </p:nvSpPr>
        <p:spPr>
          <a:xfrm rot="-3473264">
            <a:off x="7522495" y="246890"/>
            <a:ext cx="526962" cy="711413"/>
          </a:xfrm>
          <a:custGeom>
            <a:rect b="b" l="l" r="r" t="t"/>
            <a:pathLst>
              <a:path extrusionOk="0" h="48624" w="36017">
                <a:moveTo>
                  <a:pt x="21159" y="0"/>
                </a:moveTo>
                <a:cubicBezTo>
                  <a:pt x="20960" y="0"/>
                  <a:pt x="20761" y="21"/>
                  <a:pt x="20563" y="63"/>
                </a:cubicBezTo>
                <a:cubicBezTo>
                  <a:pt x="19581" y="263"/>
                  <a:pt x="19145" y="1026"/>
                  <a:pt x="18854" y="1881"/>
                </a:cubicBezTo>
                <a:cubicBezTo>
                  <a:pt x="18817" y="1972"/>
                  <a:pt x="18781" y="2062"/>
                  <a:pt x="18781" y="2153"/>
                </a:cubicBezTo>
                <a:cubicBezTo>
                  <a:pt x="18690" y="2826"/>
                  <a:pt x="18527" y="3481"/>
                  <a:pt x="18527" y="4171"/>
                </a:cubicBezTo>
                <a:cubicBezTo>
                  <a:pt x="18527" y="5826"/>
                  <a:pt x="18599" y="7498"/>
                  <a:pt x="18654" y="9171"/>
                </a:cubicBezTo>
                <a:cubicBezTo>
                  <a:pt x="18727" y="10098"/>
                  <a:pt x="18745" y="11044"/>
                  <a:pt x="18436" y="11953"/>
                </a:cubicBezTo>
                <a:cubicBezTo>
                  <a:pt x="18219" y="12535"/>
                  <a:pt x="17887" y="12830"/>
                  <a:pt x="17468" y="12830"/>
                </a:cubicBezTo>
                <a:cubicBezTo>
                  <a:pt x="17220" y="12830"/>
                  <a:pt x="16940" y="12726"/>
                  <a:pt x="16636" y="12516"/>
                </a:cubicBezTo>
                <a:cubicBezTo>
                  <a:pt x="16509" y="12444"/>
                  <a:pt x="16399" y="12335"/>
                  <a:pt x="16290" y="12244"/>
                </a:cubicBezTo>
                <a:cubicBezTo>
                  <a:pt x="15927" y="11862"/>
                  <a:pt x="15581" y="11462"/>
                  <a:pt x="15272" y="11062"/>
                </a:cubicBezTo>
                <a:cubicBezTo>
                  <a:pt x="14436" y="9898"/>
                  <a:pt x="13636" y="8680"/>
                  <a:pt x="12800" y="7517"/>
                </a:cubicBezTo>
                <a:cubicBezTo>
                  <a:pt x="11691" y="5953"/>
                  <a:pt x="10436" y="4499"/>
                  <a:pt x="8909" y="3317"/>
                </a:cubicBezTo>
                <a:cubicBezTo>
                  <a:pt x="8000" y="2626"/>
                  <a:pt x="7018" y="2117"/>
                  <a:pt x="5855" y="2062"/>
                </a:cubicBezTo>
                <a:cubicBezTo>
                  <a:pt x="5812" y="2061"/>
                  <a:pt x="5769" y="2060"/>
                  <a:pt x="5727" y="2060"/>
                </a:cubicBezTo>
                <a:cubicBezTo>
                  <a:pt x="4436" y="2060"/>
                  <a:pt x="3599" y="2868"/>
                  <a:pt x="3546" y="4171"/>
                </a:cubicBezTo>
                <a:cubicBezTo>
                  <a:pt x="3509" y="4953"/>
                  <a:pt x="3637" y="5717"/>
                  <a:pt x="3928" y="6444"/>
                </a:cubicBezTo>
                <a:cubicBezTo>
                  <a:pt x="4818" y="8589"/>
                  <a:pt x="6218" y="10480"/>
                  <a:pt x="8036" y="11935"/>
                </a:cubicBezTo>
                <a:cubicBezTo>
                  <a:pt x="9564" y="13207"/>
                  <a:pt x="11182" y="14353"/>
                  <a:pt x="12763" y="15552"/>
                </a:cubicBezTo>
                <a:cubicBezTo>
                  <a:pt x="13636" y="16207"/>
                  <a:pt x="14527" y="16843"/>
                  <a:pt x="15200" y="17752"/>
                </a:cubicBezTo>
                <a:cubicBezTo>
                  <a:pt x="15327" y="17989"/>
                  <a:pt x="15436" y="18225"/>
                  <a:pt x="15509" y="18480"/>
                </a:cubicBezTo>
                <a:cubicBezTo>
                  <a:pt x="15254" y="18534"/>
                  <a:pt x="14981" y="18570"/>
                  <a:pt x="14709" y="18589"/>
                </a:cubicBezTo>
                <a:cubicBezTo>
                  <a:pt x="13854" y="18480"/>
                  <a:pt x="13036" y="18189"/>
                  <a:pt x="12327" y="17734"/>
                </a:cubicBezTo>
                <a:cubicBezTo>
                  <a:pt x="11091" y="16971"/>
                  <a:pt x="9891" y="16152"/>
                  <a:pt x="8673" y="15371"/>
                </a:cubicBezTo>
                <a:cubicBezTo>
                  <a:pt x="7273" y="14443"/>
                  <a:pt x="5818" y="13607"/>
                  <a:pt x="4164" y="13225"/>
                </a:cubicBezTo>
                <a:cubicBezTo>
                  <a:pt x="3678" y="13111"/>
                  <a:pt x="3197" y="13032"/>
                  <a:pt x="2716" y="13032"/>
                </a:cubicBezTo>
                <a:cubicBezTo>
                  <a:pt x="2279" y="13032"/>
                  <a:pt x="1842" y="13097"/>
                  <a:pt x="1400" y="13262"/>
                </a:cubicBezTo>
                <a:cubicBezTo>
                  <a:pt x="491" y="13607"/>
                  <a:pt x="1" y="14407"/>
                  <a:pt x="182" y="15352"/>
                </a:cubicBezTo>
                <a:cubicBezTo>
                  <a:pt x="291" y="15898"/>
                  <a:pt x="491" y="16407"/>
                  <a:pt x="782" y="16898"/>
                </a:cubicBezTo>
                <a:cubicBezTo>
                  <a:pt x="1273" y="17661"/>
                  <a:pt x="1928" y="18334"/>
                  <a:pt x="2691" y="18843"/>
                </a:cubicBezTo>
                <a:cubicBezTo>
                  <a:pt x="4073" y="19770"/>
                  <a:pt x="5564" y="20534"/>
                  <a:pt x="7146" y="21079"/>
                </a:cubicBezTo>
                <a:cubicBezTo>
                  <a:pt x="9382" y="21916"/>
                  <a:pt x="11654" y="22661"/>
                  <a:pt x="13891" y="23479"/>
                </a:cubicBezTo>
                <a:cubicBezTo>
                  <a:pt x="15454" y="24043"/>
                  <a:pt x="16963" y="24734"/>
                  <a:pt x="18272" y="25770"/>
                </a:cubicBezTo>
                <a:cubicBezTo>
                  <a:pt x="18654" y="26061"/>
                  <a:pt x="18981" y="26424"/>
                  <a:pt x="19272" y="26806"/>
                </a:cubicBezTo>
                <a:cubicBezTo>
                  <a:pt x="19708" y="27388"/>
                  <a:pt x="19581" y="27697"/>
                  <a:pt x="18854" y="27843"/>
                </a:cubicBezTo>
                <a:cubicBezTo>
                  <a:pt x="18648" y="27891"/>
                  <a:pt x="18442" y="27915"/>
                  <a:pt x="18230" y="27915"/>
                </a:cubicBezTo>
                <a:cubicBezTo>
                  <a:pt x="18125" y="27915"/>
                  <a:pt x="18018" y="27909"/>
                  <a:pt x="17908" y="27897"/>
                </a:cubicBezTo>
                <a:cubicBezTo>
                  <a:pt x="16981" y="27715"/>
                  <a:pt x="16036" y="27497"/>
                  <a:pt x="15127" y="27206"/>
                </a:cubicBezTo>
                <a:cubicBezTo>
                  <a:pt x="13200" y="26534"/>
                  <a:pt x="11291" y="25770"/>
                  <a:pt x="9364" y="25079"/>
                </a:cubicBezTo>
                <a:cubicBezTo>
                  <a:pt x="8127" y="24588"/>
                  <a:pt x="6818" y="24316"/>
                  <a:pt x="5491" y="24279"/>
                </a:cubicBezTo>
                <a:cubicBezTo>
                  <a:pt x="4709" y="24279"/>
                  <a:pt x="3928" y="24334"/>
                  <a:pt x="3219" y="24697"/>
                </a:cubicBezTo>
                <a:cubicBezTo>
                  <a:pt x="2473" y="25025"/>
                  <a:pt x="2128" y="25861"/>
                  <a:pt x="2437" y="26606"/>
                </a:cubicBezTo>
                <a:cubicBezTo>
                  <a:pt x="2546" y="26897"/>
                  <a:pt x="2709" y="27170"/>
                  <a:pt x="2891" y="27388"/>
                </a:cubicBezTo>
                <a:cubicBezTo>
                  <a:pt x="3673" y="28243"/>
                  <a:pt x="4673" y="28861"/>
                  <a:pt x="5782" y="29170"/>
                </a:cubicBezTo>
                <a:cubicBezTo>
                  <a:pt x="7891" y="29842"/>
                  <a:pt x="10018" y="30461"/>
                  <a:pt x="12145" y="31079"/>
                </a:cubicBezTo>
                <a:cubicBezTo>
                  <a:pt x="14800" y="31879"/>
                  <a:pt x="17363" y="32915"/>
                  <a:pt x="19817" y="34188"/>
                </a:cubicBezTo>
                <a:cubicBezTo>
                  <a:pt x="20617" y="34551"/>
                  <a:pt x="21272" y="35188"/>
                  <a:pt x="21690" y="35951"/>
                </a:cubicBezTo>
                <a:cubicBezTo>
                  <a:pt x="21872" y="36278"/>
                  <a:pt x="21817" y="36442"/>
                  <a:pt x="21454" y="36587"/>
                </a:cubicBezTo>
                <a:cubicBezTo>
                  <a:pt x="21308" y="36678"/>
                  <a:pt x="21145" y="36715"/>
                  <a:pt x="20981" y="36715"/>
                </a:cubicBezTo>
                <a:cubicBezTo>
                  <a:pt x="20526" y="36697"/>
                  <a:pt x="20090" y="36642"/>
                  <a:pt x="19672" y="36533"/>
                </a:cubicBezTo>
                <a:cubicBezTo>
                  <a:pt x="18218" y="36133"/>
                  <a:pt x="16927" y="35460"/>
                  <a:pt x="15581" y="34715"/>
                </a:cubicBezTo>
                <a:cubicBezTo>
                  <a:pt x="14236" y="33988"/>
                  <a:pt x="12909" y="33242"/>
                  <a:pt x="11418" y="32824"/>
                </a:cubicBezTo>
                <a:cubicBezTo>
                  <a:pt x="11028" y="32702"/>
                  <a:pt x="10627" y="32642"/>
                  <a:pt x="10228" y="32642"/>
                </a:cubicBezTo>
                <a:cubicBezTo>
                  <a:pt x="9734" y="32642"/>
                  <a:pt x="9244" y="32734"/>
                  <a:pt x="8782" y="32915"/>
                </a:cubicBezTo>
                <a:cubicBezTo>
                  <a:pt x="7927" y="33188"/>
                  <a:pt x="7473" y="34097"/>
                  <a:pt x="7745" y="34951"/>
                </a:cubicBezTo>
                <a:cubicBezTo>
                  <a:pt x="7945" y="35751"/>
                  <a:pt x="8491" y="36297"/>
                  <a:pt x="9109" y="36769"/>
                </a:cubicBezTo>
                <a:cubicBezTo>
                  <a:pt x="10454" y="37842"/>
                  <a:pt x="12036" y="38606"/>
                  <a:pt x="13709" y="39024"/>
                </a:cubicBezTo>
                <a:cubicBezTo>
                  <a:pt x="15963" y="39551"/>
                  <a:pt x="18236" y="40024"/>
                  <a:pt x="20526" y="40387"/>
                </a:cubicBezTo>
                <a:cubicBezTo>
                  <a:pt x="24217" y="40951"/>
                  <a:pt x="27381" y="42496"/>
                  <a:pt x="29908" y="45296"/>
                </a:cubicBezTo>
                <a:cubicBezTo>
                  <a:pt x="30689" y="46150"/>
                  <a:pt x="31453" y="47005"/>
                  <a:pt x="32271" y="47823"/>
                </a:cubicBezTo>
                <a:cubicBezTo>
                  <a:pt x="32598" y="48132"/>
                  <a:pt x="32980" y="48387"/>
                  <a:pt x="33398" y="48550"/>
                </a:cubicBezTo>
                <a:cubicBezTo>
                  <a:pt x="33517" y="48601"/>
                  <a:pt x="33630" y="48624"/>
                  <a:pt x="33733" y="48624"/>
                </a:cubicBezTo>
                <a:cubicBezTo>
                  <a:pt x="34155" y="48624"/>
                  <a:pt x="34428" y="48239"/>
                  <a:pt x="34326" y="47714"/>
                </a:cubicBezTo>
                <a:cubicBezTo>
                  <a:pt x="34289" y="47623"/>
                  <a:pt x="34271" y="47514"/>
                  <a:pt x="34235" y="47423"/>
                </a:cubicBezTo>
                <a:cubicBezTo>
                  <a:pt x="33944" y="46514"/>
                  <a:pt x="33489" y="45641"/>
                  <a:pt x="32944" y="44860"/>
                </a:cubicBezTo>
                <a:cubicBezTo>
                  <a:pt x="32380" y="44096"/>
                  <a:pt x="31780" y="43332"/>
                  <a:pt x="31308" y="42514"/>
                </a:cubicBezTo>
                <a:cubicBezTo>
                  <a:pt x="30726" y="41551"/>
                  <a:pt x="30871" y="40842"/>
                  <a:pt x="31635" y="40024"/>
                </a:cubicBezTo>
                <a:cubicBezTo>
                  <a:pt x="32071" y="39569"/>
                  <a:pt x="32526" y="39151"/>
                  <a:pt x="32980" y="38715"/>
                </a:cubicBezTo>
                <a:cubicBezTo>
                  <a:pt x="34107" y="37606"/>
                  <a:pt x="34980" y="36278"/>
                  <a:pt x="35507" y="34788"/>
                </a:cubicBezTo>
                <a:cubicBezTo>
                  <a:pt x="35925" y="33715"/>
                  <a:pt x="36016" y="32515"/>
                  <a:pt x="35725" y="31388"/>
                </a:cubicBezTo>
                <a:cubicBezTo>
                  <a:pt x="35446" y="30270"/>
                  <a:pt x="34641" y="29625"/>
                  <a:pt x="33648" y="29625"/>
                </a:cubicBezTo>
                <a:cubicBezTo>
                  <a:pt x="33348" y="29625"/>
                  <a:pt x="33032" y="29684"/>
                  <a:pt x="32707" y="29806"/>
                </a:cubicBezTo>
                <a:cubicBezTo>
                  <a:pt x="32307" y="29952"/>
                  <a:pt x="31944" y="30152"/>
                  <a:pt x="31617" y="30424"/>
                </a:cubicBezTo>
                <a:cubicBezTo>
                  <a:pt x="30926" y="31042"/>
                  <a:pt x="30308" y="31733"/>
                  <a:pt x="29635" y="32370"/>
                </a:cubicBezTo>
                <a:cubicBezTo>
                  <a:pt x="29362" y="32679"/>
                  <a:pt x="29053" y="32933"/>
                  <a:pt x="28726" y="33170"/>
                </a:cubicBezTo>
                <a:cubicBezTo>
                  <a:pt x="28592" y="33261"/>
                  <a:pt x="28459" y="33306"/>
                  <a:pt x="28340" y="33306"/>
                </a:cubicBezTo>
                <a:cubicBezTo>
                  <a:pt x="28104" y="33306"/>
                  <a:pt x="27920" y="33132"/>
                  <a:pt x="27871" y="32806"/>
                </a:cubicBezTo>
                <a:cubicBezTo>
                  <a:pt x="27799" y="32388"/>
                  <a:pt x="27817" y="31951"/>
                  <a:pt x="27908" y="31533"/>
                </a:cubicBezTo>
                <a:cubicBezTo>
                  <a:pt x="28180" y="30279"/>
                  <a:pt x="28817" y="29152"/>
                  <a:pt x="29435" y="28024"/>
                </a:cubicBezTo>
                <a:cubicBezTo>
                  <a:pt x="30489" y="26152"/>
                  <a:pt x="31417" y="24188"/>
                  <a:pt x="32162" y="22152"/>
                </a:cubicBezTo>
                <a:cubicBezTo>
                  <a:pt x="32889" y="20189"/>
                  <a:pt x="33362" y="18207"/>
                  <a:pt x="33089" y="16098"/>
                </a:cubicBezTo>
                <a:cubicBezTo>
                  <a:pt x="32962" y="15134"/>
                  <a:pt x="32744" y="14189"/>
                  <a:pt x="32180" y="13353"/>
                </a:cubicBezTo>
                <a:cubicBezTo>
                  <a:pt x="31635" y="12534"/>
                  <a:pt x="30908" y="12110"/>
                  <a:pt x="30135" y="12110"/>
                </a:cubicBezTo>
                <a:cubicBezTo>
                  <a:pt x="29569" y="12110"/>
                  <a:pt x="28978" y="12338"/>
                  <a:pt x="28417" y="12807"/>
                </a:cubicBezTo>
                <a:cubicBezTo>
                  <a:pt x="27599" y="13480"/>
                  <a:pt x="27144" y="14407"/>
                  <a:pt x="26690" y="15334"/>
                </a:cubicBezTo>
                <a:cubicBezTo>
                  <a:pt x="25926" y="16898"/>
                  <a:pt x="25199" y="18480"/>
                  <a:pt x="24417" y="20043"/>
                </a:cubicBezTo>
                <a:cubicBezTo>
                  <a:pt x="24163" y="20534"/>
                  <a:pt x="23872" y="21007"/>
                  <a:pt x="23544" y="21461"/>
                </a:cubicBezTo>
                <a:cubicBezTo>
                  <a:pt x="23417" y="21647"/>
                  <a:pt x="23306" y="21733"/>
                  <a:pt x="23173" y="21733"/>
                </a:cubicBezTo>
                <a:cubicBezTo>
                  <a:pt x="23060" y="21733"/>
                  <a:pt x="22931" y="21670"/>
                  <a:pt x="22763" y="21552"/>
                </a:cubicBezTo>
                <a:cubicBezTo>
                  <a:pt x="22363" y="21261"/>
                  <a:pt x="22090" y="20807"/>
                  <a:pt x="22054" y="20298"/>
                </a:cubicBezTo>
                <a:cubicBezTo>
                  <a:pt x="21963" y="19607"/>
                  <a:pt x="22017" y="18916"/>
                  <a:pt x="22235" y="18261"/>
                </a:cubicBezTo>
                <a:cubicBezTo>
                  <a:pt x="23054" y="15207"/>
                  <a:pt x="23726" y="12116"/>
                  <a:pt x="24199" y="8989"/>
                </a:cubicBezTo>
                <a:cubicBezTo>
                  <a:pt x="24453" y="7226"/>
                  <a:pt x="24653" y="5462"/>
                  <a:pt x="24435" y="3681"/>
                </a:cubicBezTo>
                <a:cubicBezTo>
                  <a:pt x="24308" y="2699"/>
                  <a:pt x="24035" y="1790"/>
                  <a:pt x="23381" y="1044"/>
                </a:cubicBezTo>
                <a:cubicBezTo>
                  <a:pt x="22822" y="368"/>
                  <a:pt x="22001" y="0"/>
                  <a:pt x="2115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6"/>
          <p:cNvSpPr/>
          <p:nvPr/>
        </p:nvSpPr>
        <p:spPr>
          <a:xfrm rot="-10678387">
            <a:off x="7540818" y="806288"/>
            <a:ext cx="526988" cy="386276"/>
          </a:xfrm>
          <a:custGeom>
            <a:rect b="b" l="l" r="r" t="t"/>
            <a:pathLst>
              <a:path extrusionOk="0" h="26400" w="36017">
                <a:moveTo>
                  <a:pt x="24672" y="1619"/>
                </a:moveTo>
                <a:cubicBezTo>
                  <a:pt x="20036" y="4128"/>
                  <a:pt x="19963" y="5200"/>
                  <a:pt x="17727" y="7146"/>
                </a:cubicBezTo>
                <a:cubicBezTo>
                  <a:pt x="15073" y="9455"/>
                  <a:pt x="11909" y="10782"/>
                  <a:pt x="8837" y="12400"/>
                </a:cubicBezTo>
                <a:cubicBezTo>
                  <a:pt x="6582" y="13582"/>
                  <a:pt x="4164" y="14909"/>
                  <a:pt x="2492" y="16854"/>
                </a:cubicBezTo>
                <a:cubicBezTo>
                  <a:pt x="1" y="19818"/>
                  <a:pt x="855" y="25654"/>
                  <a:pt x="5255" y="26163"/>
                </a:cubicBezTo>
                <a:cubicBezTo>
                  <a:pt x="7382" y="26399"/>
                  <a:pt x="8618" y="25145"/>
                  <a:pt x="9600" y="23436"/>
                </a:cubicBezTo>
                <a:cubicBezTo>
                  <a:pt x="11000" y="20999"/>
                  <a:pt x="12800" y="18836"/>
                  <a:pt x="14945" y="17018"/>
                </a:cubicBezTo>
                <a:cubicBezTo>
                  <a:pt x="16472" y="15709"/>
                  <a:pt x="18036" y="14709"/>
                  <a:pt x="19945" y="14091"/>
                </a:cubicBezTo>
                <a:cubicBezTo>
                  <a:pt x="21727" y="13509"/>
                  <a:pt x="23617" y="13327"/>
                  <a:pt x="25454" y="13091"/>
                </a:cubicBezTo>
                <a:cubicBezTo>
                  <a:pt x="28181" y="12727"/>
                  <a:pt x="30962" y="12127"/>
                  <a:pt x="33017" y="10218"/>
                </a:cubicBezTo>
                <a:cubicBezTo>
                  <a:pt x="35562" y="7891"/>
                  <a:pt x="36017" y="4746"/>
                  <a:pt x="34671" y="2637"/>
                </a:cubicBezTo>
                <a:cubicBezTo>
                  <a:pt x="32999" y="1"/>
                  <a:pt x="27235" y="237"/>
                  <a:pt x="24672" y="161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6"/>
          <p:cNvSpPr/>
          <p:nvPr/>
        </p:nvSpPr>
        <p:spPr>
          <a:xfrm rot="-5400000">
            <a:off x="8001002" y="747050"/>
            <a:ext cx="653010" cy="504777"/>
          </a:xfrm>
          <a:custGeom>
            <a:rect b="b" l="l" r="r" t="t"/>
            <a:pathLst>
              <a:path extrusionOk="0" h="34497" w="44635">
                <a:moveTo>
                  <a:pt x="21563" y="0"/>
                </a:moveTo>
                <a:cubicBezTo>
                  <a:pt x="19800" y="18"/>
                  <a:pt x="18600" y="1055"/>
                  <a:pt x="18436" y="2673"/>
                </a:cubicBezTo>
                <a:cubicBezTo>
                  <a:pt x="18309" y="3673"/>
                  <a:pt x="18472" y="4691"/>
                  <a:pt x="18891" y="5618"/>
                </a:cubicBezTo>
                <a:cubicBezTo>
                  <a:pt x="19654" y="7418"/>
                  <a:pt x="20927" y="8818"/>
                  <a:pt x="22472" y="9981"/>
                </a:cubicBezTo>
                <a:cubicBezTo>
                  <a:pt x="24108" y="11200"/>
                  <a:pt x="25908" y="12181"/>
                  <a:pt x="27708" y="13181"/>
                </a:cubicBezTo>
                <a:cubicBezTo>
                  <a:pt x="28854" y="13836"/>
                  <a:pt x="30017" y="14490"/>
                  <a:pt x="31126" y="15199"/>
                </a:cubicBezTo>
                <a:cubicBezTo>
                  <a:pt x="31544" y="15508"/>
                  <a:pt x="31908" y="15890"/>
                  <a:pt x="32181" y="16326"/>
                </a:cubicBezTo>
                <a:cubicBezTo>
                  <a:pt x="32435" y="16654"/>
                  <a:pt x="32308" y="16908"/>
                  <a:pt x="31926" y="17090"/>
                </a:cubicBezTo>
                <a:cubicBezTo>
                  <a:pt x="31817" y="17126"/>
                  <a:pt x="31708" y="17163"/>
                  <a:pt x="31581" y="17199"/>
                </a:cubicBezTo>
                <a:cubicBezTo>
                  <a:pt x="31120" y="17286"/>
                  <a:pt x="30655" y="17331"/>
                  <a:pt x="30189" y="17331"/>
                </a:cubicBezTo>
                <a:cubicBezTo>
                  <a:pt x="29773" y="17331"/>
                  <a:pt x="29357" y="17295"/>
                  <a:pt x="28944" y="17217"/>
                </a:cubicBezTo>
                <a:cubicBezTo>
                  <a:pt x="26981" y="16890"/>
                  <a:pt x="25090" y="16199"/>
                  <a:pt x="23363" y="15181"/>
                </a:cubicBezTo>
                <a:cubicBezTo>
                  <a:pt x="20890" y="13745"/>
                  <a:pt x="18618" y="12000"/>
                  <a:pt x="16327" y="10309"/>
                </a:cubicBezTo>
                <a:cubicBezTo>
                  <a:pt x="14309" y="8836"/>
                  <a:pt x="12291" y="7382"/>
                  <a:pt x="10018" y="6309"/>
                </a:cubicBezTo>
                <a:cubicBezTo>
                  <a:pt x="9255" y="5927"/>
                  <a:pt x="8455" y="5618"/>
                  <a:pt x="7619" y="5418"/>
                </a:cubicBezTo>
                <a:cubicBezTo>
                  <a:pt x="7420" y="5369"/>
                  <a:pt x="7228" y="5346"/>
                  <a:pt x="7044" y="5346"/>
                </a:cubicBezTo>
                <a:cubicBezTo>
                  <a:pt x="5932" y="5346"/>
                  <a:pt x="5133" y="6203"/>
                  <a:pt x="5164" y="7436"/>
                </a:cubicBezTo>
                <a:cubicBezTo>
                  <a:pt x="5201" y="7982"/>
                  <a:pt x="5328" y="8509"/>
                  <a:pt x="5546" y="9000"/>
                </a:cubicBezTo>
                <a:cubicBezTo>
                  <a:pt x="6219" y="10400"/>
                  <a:pt x="7146" y="11654"/>
                  <a:pt x="8273" y="12709"/>
                </a:cubicBezTo>
                <a:cubicBezTo>
                  <a:pt x="10146" y="14527"/>
                  <a:pt x="12364" y="15836"/>
                  <a:pt x="14764" y="16854"/>
                </a:cubicBezTo>
                <a:cubicBezTo>
                  <a:pt x="17291" y="17945"/>
                  <a:pt x="19945" y="18690"/>
                  <a:pt x="22563" y="19508"/>
                </a:cubicBezTo>
                <a:cubicBezTo>
                  <a:pt x="23654" y="19854"/>
                  <a:pt x="24690" y="20290"/>
                  <a:pt x="25745" y="20744"/>
                </a:cubicBezTo>
                <a:cubicBezTo>
                  <a:pt x="26272" y="20963"/>
                  <a:pt x="26708" y="21381"/>
                  <a:pt x="26945" y="21890"/>
                </a:cubicBezTo>
                <a:cubicBezTo>
                  <a:pt x="26563" y="21999"/>
                  <a:pt x="26145" y="22072"/>
                  <a:pt x="25745" y="22144"/>
                </a:cubicBezTo>
                <a:cubicBezTo>
                  <a:pt x="25382" y="22172"/>
                  <a:pt x="25018" y="22185"/>
                  <a:pt x="24653" y="22185"/>
                </a:cubicBezTo>
                <a:cubicBezTo>
                  <a:pt x="23576" y="22185"/>
                  <a:pt x="22496" y="22066"/>
                  <a:pt x="21436" y="21835"/>
                </a:cubicBezTo>
                <a:cubicBezTo>
                  <a:pt x="19436" y="21417"/>
                  <a:pt x="17527" y="20708"/>
                  <a:pt x="15763" y="19708"/>
                </a:cubicBezTo>
                <a:cubicBezTo>
                  <a:pt x="13909" y="18690"/>
                  <a:pt x="12146" y="17545"/>
                  <a:pt x="10346" y="16436"/>
                </a:cubicBezTo>
                <a:cubicBezTo>
                  <a:pt x="8818" y="15490"/>
                  <a:pt x="7291" y="14545"/>
                  <a:pt x="5601" y="13890"/>
                </a:cubicBezTo>
                <a:cubicBezTo>
                  <a:pt x="4729" y="13549"/>
                  <a:pt x="3825" y="13287"/>
                  <a:pt x="2875" y="13287"/>
                </a:cubicBezTo>
                <a:cubicBezTo>
                  <a:pt x="2814" y="13287"/>
                  <a:pt x="2753" y="13288"/>
                  <a:pt x="2692" y="13290"/>
                </a:cubicBezTo>
                <a:cubicBezTo>
                  <a:pt x="1710" y="13327"/>
                  <a:pt x="1110" y="13981"/>
                  <a:pt x="1255" y="14945"/>
                </a:cubicBezTo>
                <a:cubicBezTo>
                  <a:pt x="1346" y="15454"/>
                  <a:pt x="1510" y="15963"/>
                  <a:pt x="1746" y="16417"/>
                </a:cubicBezTo>
                <a:cubicBezTo>
                  <a:pt x="2619" y="18199"/>
                  <a:pt x="3982" y="19544"/>
                  <a:pt x="5564" y="20708"/>
                </a:cubicBezTo>
                <a:cubicBezTo>
                  <a:pt x="7764" y="22308"/>
                  <a:pt x="10237" y="23290"/>
                  <a:pt x="12818" y="24053"/>
                </a:cubicBezTo>
                <a:cubicBezTo>
                  <a:pt x="15218" y="24780"/>
                  <a:pt x="17691" y="25235"/>
                  <a:pt x="20163" y="25690"/>
                </a:cubicBezTo>
                <a:cubicBezTo>
                  <a:pt x="21127" y="25871"/>
                  <a:pt x="22109" y="26089"/>
                  <a:pt x="22945" y="26635"/>
                </a:cubicBezTo>
                <a:cubicBezTo>
                  <a:pt x="23163" y="26762"/>
                  <a:pt x="23436" y="27035"/>
                  <a:pt x="23436" y="27253"/>
                </a:cubicBezTo>
                <a:cubicBezTo>
                  <a:pt x="23436" y="27580"/>
                  <a:pt x="23036" y="27598"/>
                  <a:pt x="22781" y="27653"/>
                </a:cubicBezTo>
                <a:cubicBezTo>
                  <a:pt x="22283" y="27756"/>
                  <a:pt x="21784" y="27794"/>
                  <a:pt x="21286" y="27794"/>
                </a:cubicBezTo>
                <a:cubicBezTo>
                  <a:pt x="20730" y="27794"/>
                  <a:pt x="20174" y="27747"/>
                  <a:pt x="19618" y="27689"/>
                </a:cubicBezTo>
                <a:cubicBezTo>
                  <a:pt x="17382" y="27489"/>
                  <a:pt x="15200" y="26944"/>
                  <a:pt x="13055" y="26326"/>
                </a:cubicBezTo>
                <a:cubicBezTo>
                  <a:pt x="10727" y="25671"/>
                  <a:pt x="8400" y="24980"/>
                  <a:pt x="6055" y="24362"/>
                </a:cubicBezTo>
                <a:cubicBezTo>
                  <a:pt x="5062" y="24083"/>
                  <a:pt x="4037" y="23943"/>
                  <a:pt x="3004" y="23943"/>
                </a:cubicBezTo>
                <a:cubicBezTo>
                  <a:pt x="2694" y="23943"/>
                  <a:pt x="2384" y="23955"/>
                  <a:pt x="2073" y="23981"/>
                </a:cubicBezTo>
                <a:cubicBezTo>
                  <a:pt x="783" y="24126"/>
                  <a:pt x="1" y="24944"/>
                  <a:pt x="146" y="26089"/>
                </a:cubicBezTo>
                <a:cubicBezTo>
                  <a:pt x="201" y="26508"/>
                  <a:pt x="365" y="26908"/>
                  <a:pt x="601" y="27271"/>
                </a:cubicBezTo>
                <a:cubicBezTo>
                  <a:pt x="1346" y="28417"/>
                  <a:pt x="2437" y="29198"/>
                  <a:pt x="3564" y="29907"/>
                </a:cubicBezTo>
                <a:cubicBezTo>
                  <a:pt x="6200" y="31562"/>
                  <a:pt x="9073" y="32562"/>
                  <a:pt x="12073" y="33234"/>
                </a:cubicBezTo>
                <a:cubicBezTo>
                  <a:pt x="14709" y="33816"/>
                  <a:pt x="17382" y="34198"/>
                  <a:pt x="20072" y="34362"/>
                </a:cubicBezTo>
                <a:cubicBezTo>
                  <a:pt x="21223" y="34448"/>
                  <a:pt x="22373" y="34496"/>
                  <a:pt x="23519" y="34496"/>
                </a:cubicBezTo>
                <a:cubicBezTo>
                  <a:pt x="25994" y="34496"/>
                  <a:pt x="28454" y="34272"/>
                  <a:pt x="30890" y="33725"/>
                </a:cubicBezTo>
                <a:cubicBezTo>
                  <a:pt x="34453" y="32962"/>
                  <a:pt x="37817" y="31398"/>
                  <a:pt x="40689" y="29144"/>
                </a:cubicBezTo>
                <a:cubicBezTo>
                  <a:pt x="42125" y="27998"/>
                  <a:pt x="43253" y="26617"/>
                  <a:pt x="43871" y="24853"/>
                </a:cubicBezTo>
                <a:cubicBezTo>
                  <a:pt x="44634" y="22672"/>
                  <a:pt x="44616" y="20290"/>
                  <a:pt x="43834" y="18126"/>
                </a:cubicBezTo>
                <a:cubicBezTo>
                  <a:pt x="42653" y="14654"/>
                  <a:pt x="40616" y="11545"/>
                  <a:pt x="37907" y="9091"/>
                </a:cubicBezTo>
                <a:cubicBezTo>
                  <a:pt x="35508" y="6982"/>
                  <a:pt x="32926" y="5109"/>
                  <a:pt x="30163" y="3473"/>
                </a:cubicBezTo>
                <a:cubicBezTo>
                  <a:pt x="28381" y="2400"/>
                  <a:pt x="26563" y="1364"/>
                  <a:pt x="24581" y="637"/>
                </a:cubicBezTo>
                <a:cubicBezTo>
                  <a:pt x="23617" y="273"/>
                  <a:pt x="22618" y="0"/>
                  <a:pt x="2156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6"/>
          <p:cNvSpPr/>
          <p:nvPr/>
        </p:nvSpPr>
        <p:spPr>
          <a:xfrm rot="-3156557">
            <a:off x="7988423" y="355889"/>
            <a:ext cx="595082" cy="463807"/>
          </a:xfrm>
          <a:custGeom>
            <a:rect b="b" l="l" r="r" t="t"/>
            <a:pathLst>
              <a:path extrusionOk="0" h="31699" w="40671">
                <a:moveTo>
                  <a:pt x="22786" y="0"/>
                </a:moveTo>
                <a:cubicBezTo>
                  <a:pt x="22156" y="0"/>
                  <a:pt x="21524" y="64"/>
                  <a:pt x="20890" y="216"/>
                </a:cubicBezTo>
                <a:cubicBezTo>
                  <a:pt x="18999" y="653"/>
                  <a:pt x="17509" y="1634"/>
                  <a:pt x="16727" y="3471"/>
                </a:cubicBezTo>
                <a:cubicBezTo>
                  <a:pt x="16072" y="5034"/>
                  <a:pt x="16290" y="6579"/>
                  <a:pt x="16927" y="8107"/>
                </a:cubicBezTo>
                <a:cubicBezTo>
                  <a:pt x="17636" y="9816"/>
                  <a:pt x="18799" y="11234"/>
                  <a:pt x="20054" y="12597"/>
                </a:cubicBezTo>
                <a:cubicBezTo>
                  <a:pt x="20981" y="13579"/>
                  <a:pt x="21926" y="14561"/>
                  <a:pt x="22799" y="15615"/>
                </a:cubicBezTo>
                <a:cubicBezTo>
                  <a:pt x="23199" y="16124"/>
                  <a:pt x="23526" y="16688"/>
                  <a:pt x="23781" y="17288"/>
                </a:cubicBezTo>
                <a:cubicBezTo>
                  <a:pt x="23981" y="17797"/>
                  <a:pt x="23799" y="18160"/>
                  <a:pt x="23290" y="18360"/>
                </a:cubicBezTo>
                <a:cubicBezTo>
                  <a:pt x="22963" y="18506"/>
                  <a:pt x="22617" y="18597"/>
                  <a:pt x="22254" y="18633"/>
                </a:cubicBezTo>
                <a:cubicBezTo>
                  <a:pt x="22077" y="18654"/>
                  <a:pt x="21903" y="18663"/>
                  <a:pt x="21731" y="18663"/>
                </a:cubicBezTo>
                <a:cubicBezTo>
                  <a:pt x="20678" y="18663"/>
                  <a:pt x="19701" y="18302"/>
                  <a:pt x="18763" y="17833"/>
                </a:cubicBezTo>
                <a:cubicBezTo>
                  <a:pt x="16309" y="16615"/>
                  <a:pt x="14436" y="14743"/>
                  <a:pt x="12854" y="12579"/>
                </a:cubicBezTo>
                <a:cubicBezTo>
                  <a:pt x="11964" y="11379"/>
                  <a:pt x="11164" y="10125"/>
                  <a:pt x="10273" y="8943"/>
                </a:cubicBezTo>
                <a:cubicBezTo>
                  <a:pt x="10000" y="8561"/>
                  <a:pt x="9655" y="8234"/>
                  <a:pt x="9255" y="7979"/>
                </a:cubicBezTo>
                <a:cubicBezTo>
                  <a:pt x="8969" y="7774"/>
                  <a:pt x="8640" y="7676"/>
                  <a:pt x="8315" y="7676"/>
                </a:cubicBezTo>
                <a:cubicBezTo>
                  <a:pt x="7832" y="7676"/>
                  <a:pt x="7359" y="7894"/>
                  <a:pt x="7055" y="8307"/>
                </a:cubicBezTo>
                <a:cubicBezTo>
                  <a:pt x="6746" y="8688"/>
                  <a:pt x="6509" y="9107"/>
                  <a:pt x="6382" y="9579"/>
                </a:cubicBezTo>
                <a:cubicBezTo>
                  <a:pt x="6237" y="10252"/>
                  <a:pt x="6164" y="10925"/>
                  <a:pt x="6109" y="11615"/>
                </a:cubicBezTo>
                <a:cubicBezTo>
                  <a:pt x="5909" y="11361"/>
                  <a:pt x="5655" y="11088"/>
                  <a:pt x="5400" y="10834"/>
                </a:cubicBezTo>
                <a:cubicBezTo>
                  <a:pt x="5073" y="10506"/>
                  <a:pt x="4728" y="10179"/>
                  <a:pt x="4382" y="9888"/>
                </a:cubicBezTo>
                <a:cubicBezTo>
                  <a:pt x="4042" y="9625"/>
                  <a:pt x="3637" y="9488"/>
                  <a:pt x="3228" y="9488"/>
                </a:cubicBezTo>
                <a:cubicBezTo>
                  <a:pt x="2959" y="9488"/>
                  <a:pt x="2690" y="9547"/>
                  <a:pt x="2437" y="9670"/>
                </a:cubicBezTo>
                <a:cubicBezTo>
                  <a:pt x="1255" y="10125"/>
                  <a:pt x="401" y="11197"/>
                  <a:pt x="237" y="12470"/>
                </a:cubicBezTo>
                <a:cubicBezTo>
                  <a:pt x="1" y="13815"/>
                  <a:pt x="201" y="15142"/>
                  <a:pt x="546" y="16470"/>
                </a:cubicBezTo>
                <a:cubicBezTo>
                  <a:pt x="1546" y="20233"/>
                  <a:pt x="3710" y="23269"/>
                  <a:pt x="6637" y="25778"/>
                </a:cubicBezTo>
                <a:cubicBezTo>
                  <a:pt x="9582" y="28287"/>
                  <a:pt x="12982" y="29905"/>
                  <a:pt x="16709" y="30869"/>
                </a:cubicBezTo>
                <a:cubicBezTo>
                  <a:pt x="18772" y="31409"/>
                  <a:pt x="20823" y="31699"/>
                  <a:pt x="22863" y="31699"/>
                </a:cubicBezTo>
                <a:cubicBezTo>
                  <a:pt x="25282" y="31699"/>
                  <a:pt x="27685" y="31292"/>
                  <a:pt x="30071" y="30414"/>
                </a:cubicBezTo>
                <a:cubicBezTo>
                  <a:pt x="33853" y="29032"/>
                  <a:pt x="36871" y="26724"/>
                  <a:pt x="38689" y="23051"/>
                </a:cubicBezTo>
                <a:cubicBezTo>
                  <a:pt x="40543" y="19306"/>
                  <a:pt x="40671" y="15524"/>
                  <a:pt x="38798" y="11725"/>
                </a:cubicBezTo>
                <a:cubicBezTo>
                  <a:pt x="37816" y="9706"/>
                  <a:pt x="36562" y="7834"/>
                  <a:pt x="35089" y="6161"/>
                </a:cubicBezTo>
                <a:cubicBezTo>
                  <a:pt x="32708" y="3434"/>
                  <a:pt x="29890" y="1362"/>
                  <a:pt x="26308" y="507"/>
                </a:cubicBezTo>
                <a:cubicBezTo>
                  <a:pt x="25136" y="223"/>
                  <a:pt x="23963" y="0"/>
                  <a:pt x="2278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5">
  <p:cSld name="TITLE_AND_TWO_COLUMNS_1_1_1_1_1_3">
    <p:spTree>
      <p:nvGrpSpPr>
        <p:cNvPr id="287" name="Shape 287"/>
        <p:cNvGrpSpPr/>
        <p:nvPr/>
      </p:nvGrpSpPr>
      <p:grpSpPr>
        <a:xfrm>
          <a:off x="0" y="0"/>
          <a:ext cx="0" cy="0"/>
          <a:chOff x="0" y="0"/>
          <a:chExt cx="0" cy="0"/>
        </a:xfrm>
      </p:grpSpPr>
      <p:sp>
        <p:nvSpPr>
          <p:cNvPr id="288" name="Google Shape;288;p27"/>
          <p:cNvSpPr/>
          <p:nvPr/>
        </p:nvSpPr>
        <p:spPr>
          <a:xfrm rot="-5400000">
            <a:off x="5086350" y="-427950"/>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7"/>
          <p:cNvSpPr txBox="1"/>
          <p:nvPr>
            <p:ph type="title"/>
          </p:nvPr>
        </p:nvSpPr>
        <p:spPr>
          <a:xfrm>
            <a:off x="4873012"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90" name="Google Shape;290;p27"/>
          <p:cNvSpPr/>
          <p:nvPr/>
        </p:nvSpPr>
        <p:spPr>
          <a:xfrm rot="-1861068">
            <a:off x="7750698" y="1883897"/>
            <a:ext cx="1159490" cy="1229190"/>
          </a:xfrm>
          <a:custGeom>
            <a:rect b="b" l="l" r="r" t="t"/>
            <a:pathLst>
              <a:path extrusionOk="0" h="49168" w="46380">
                <a:moveTo>
                  <a:pt x="36484" y="1"/>
                </a:moveTo>
                <a:cubicBezTo>
                  <a:pt x="36117" y="1"/>
                  <a:pt x="35753" y="48"/>
                  <a:pt x="35399" y="154"/>
                </a:cubicBezTo>
                <a:cubicBezTo>
                  <a:pt x="33613" y="690"/>
                  <a:pt x="32944" y="2788"/>
                  <a:pt x="32497" y="4373"/>
                </a:cubicBezTo>
                <a:cubicBezTo>
                  <a:pt x="32006" y="6247"/>
                  <a:pt x="31716" y="8189"/>
                  <a:pt x="31649" y="10109"/>
                </a:cubicBezTo>
                <a:cubicBezTo>
                  <a:pt x="31426" y="13947"/>
                  <a:pt x="31605" y="17965"/>
                  <a:pt x="30355" y="21647"/>
                </a:cubicBezTo>
                <a:cubicBezTo>
                  <a:pt x="30065" y="22518"/>
                  <a:pt x="29618" y="23388"/>
                  <a:pt x="28792" y="23879"/>
                </a:cubicBezTo>
                <a:cubicBezTo>
                  <a:pt x="28421" y="24109"/>
                  <a:pt x="28012" y="24237"/>
                  <a:pt x="27610" y="24237"/>
                </a:cubicBezTo>
                <a:cubicBezTo>
                  <a:pt x="27191" y="24237"/>
                  <a:pt x="26780" y="24098"/>
                  <a:pt x="26427" y="23790"/>
                </a:cubicBezTo>
                <a:cubicBezTo>
                  <a:pt x="25712" y="23165"/>
                  <a:pt x="25400" y="22205"/>
                  <a:pt x="25311" y="21268"/>
                </a:cubicBezTo>
                <a:cubicBezTo>
                  <a:pt x="25221" y="20241"/>
                  <a:pt x="25177" y="19192"/>
                  <a:pt x="25199" y="18143"/>
                </a:cubicBezTo>
                <a:cubicBezTo>
                  <a:pt x="25199" y="16001"/>
                  <a:pt x="25288" y="13836"/>
                  <a:pt x="25467" y="11693"/>
                </a:cubicBezTo>
                <a:cubicBezTo>
                  <a:pt x="25601" y="9975"/>
                  <a:pt x="25735" y="8189"/>
                  <a:pt x="25221" y="6515"/>
                </a:cubicBezTo>
                <a:cubicBezTo>
                  <a:pt x="24594" y="4297"/>
                  <a:pt x="22602" y="2986"/>
                  <a:pt x="20550" y="2986"/>
                </a:cubicBezTo>
                <a:cubicBezTo>
                  <a:pt x="19463" y="2986"/>
                  <a:pt x="18359" y="3354"/>
                  <a:pt x="17432" y="4149"/>
                </a:cubicBezTo>
                <a:cubicBezTo>
                  <a:pt x="14307" y="6783"/>
                  <a:pt x="15066" y="11358"/>
                  <a:pt x="15379" y="14907"/>
                </a:cubicBezTo>
                <a:cubicBezTo>
                  <a:pt x="15580" y="17117"/>
                  <a:pt x="15758" y="19326"/>
                  <a:pt x="15914" y="21536"/>
                </a:cubicBezTo>
                <a:cubicBezTo>
                  <a:pt x="16004" y="22630"/>
                  <a:pt x="16093" y="23723"/>
                  <a:pt x="16138" y="24817"/>
                </a:cubicBezTo>
                <a:cubicBezTo>
                  <a:pt x="16160" y="25687"/>
                  <a:pt x="16115" y="26580"/>
                  <a:pt x="15624" y="27316"/>
                </a:cubicBezTo>
                <a:cubicBezTo>
                  <a:pt x="14973" y="28239"/>
                  <a:pt x="13940" y="28766"/>
                  <a:pt x="12847" y="28766"/>
                </a:cubicBezTo>
                <a:cubicBezTo>
                  <a:pt x="12592" y="28766"/>
                  <a:pt x="12333" y="28737"/>
                  <a:pt x="12075" y="28678"/>
                </a:cubicBezTo>
                <a:cubicBezTo>
                  <a:pt x="10491" y="28254"/>
                  <a:pt x="9687" y="26558"/>
                  <a:pt x="9486" y="25040"/>
                </a:cubicBezTo>
                <a:cubicBezTo>
                  <a:pt x="9241" y="23054"/>
                  <a:pt x="9844" y="21067"/>
                  <a:pt x="10000" y="19081"/>
                </a:cubicBezTo>
                <a:cubicBezTo>
                  <a:pt x="10156" y="17318"/>
                  <a:pt x="9977" y="15331"/>
                  <a:pt x="8728" y="13947"/>
                </a:cubicBezTo>
                <a:cubicBezTo>
                  <a:pt x="7926" y="13036"/>
                  <a:pt x="6959" y="12656"/>
                  <a:pt x="5980" y="12656"/>
                </a:cubicBezTo>
                <a:cubicBezTo>
                  <a:pt x="3962" y="12656"/>
                  <a:pt x="1891" y="14271"/>
                  <a:pt x="1095" y="16179"/>
                </a:cubicBezTo>
                <a:cubicBezTo>
                  <a:pt x="358" y="17987"/>
                  <a:pt x="246" y="19996"/>
                  <a:pt x="112" y="21938"/>
                </a:cubicBezTo>
                <a:cubicBezTo>
                  <a:pt x="1" y="23991"/>
                  <a:pt x="90" y="26044"/>
                  <a:pt x="358" y="28098"/>
                </a:cubicBezTo>
                <a:cubicBezTo>
                  <a:pt x="871" y="31892"/>
                  <a:pt x="2010" y="35708"/>
                  <a:pt x="3974" y="39012"/>
                </a:cubicBezTo>
                <a:cubicBezTo>
                  <a:pt x="7888" y="45623"/>
                  <a:pt x="16073" y="49168"/>
                  <a:pt x="23561" y="49168"/>
                </a:cubicBezTo>
                <a:cubicBezTo>
                  <a:pt x="23631" y="49168"/>
                  <a:pt x="23701" y="49167"/>
                  <a:pt x="23771" y="49167"/>
                </a:cubicBezTo>
                <a:cubicBezTo>
                  <a:pt x="23812" y="49167"/>
                  <a:pt x="23854" y="49167"/>
                  <a:pt x="23896" y="49167"/>
                </a:cubicBezTo>
                <a:cubicBezTo>
                  <a:pt x="27602" y="49167"/>
                  <a:pt x="31239" y="48186"/>
                  <a:pt x="34439" y="46332"/>
                </a:cubicBezTo>
                <a:cubicBezTo>
                  <a:pt x="40331" y="42783"/>
                  <a:pt x="43768" y="36378"/>
                  <a:pt x="45241" y="29839"/>
                </a:cubicBezTo>
                <a:cubicBezTo>
                  <a:pt x="46090" y="26000"/>
                  <a:pt x="46380" y="22049"/>
                  <a:pt x="46090" y="18121"/>
                </a:cubicBezTo>
                <a:cubicBezTo>
                  <a:pt x="45822" y="14014"/>
                  <a:pt x="44929" y="9952"/>
                  <a:pt x="43411" y="6136"/>
                </a:cubicBezTo>
                <a:cubicBezTo>
                  <a:pt x="42719" y="4417"/>
                  <a:pt x="41827" y="2766"/>
                  <a:pt x="40376" y="1560"/>
                </a:cubicBezTo>
                <a:cubicBezTo>
                  <a:pt x="39331" y="710"/>
                  <a:pt x="37892" y="1"/>
                  <a:pt x="3648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7"/>
          <p:cNvSpPr/>
          <p:nvPr/>
        </p:nvSpPr>
        <p:spPr>
          <a:xfrm rot="-5013476">
            <a:off x="7869263" y="2469354"/>
            <a:ext cx="1272243" cy="849287"/>
          </a:xfrm>
          <a:custGeom>
            <a:rect b="b" l="l" r="r" t="t"/>
            <a:pathLst>
              <a:path extrusionOk="0" h="33971" w="50889">
                <a:moveTo>
                  <a:pt x="3534" y="0"/>
                </a:moveTo>
                <a:cubicBezTo>
                  <a:pt x="2600" y="0"/>
                  <a:pt x="1736" y="697"/>
                  <a:pt x="1318" y="1498"/>
                </a:cubicBezTo>
                <a:cubicBezTo>
                  <a:pt x="1027" y="2101"/>
                  <a:pt x="849" y="2748"/>
                  <a:pt x="737" y="3395"/>
                </a:cubicBezTo>
                <a:cubicBezTo>
                  <a:pt x="626" y="4087"/>
                  <a:pt x="514" y="4779"/>
                  <a:pt x="403" y="5493"/>
                </a:cubicBezTo>
                <a:cubicBezTo>
                  <a:pt x="224" y="6922"/>
                  <a:pt x="112" y="8372"/>
                  <a:pt x="90" y="9823"/>
                </a:cubicBezTo>
                <a:cubicBezTo>
                  <a:pt x="1" y="15425"/>
                  <a:pt x="1139" y="21250"/>
                  <a:pt x="3661" y="26272"/>
                </a:cubicBezTo>
                <a:cubicBezTo>
                  <a:pt x="4777" y="28549"/>
                  <a:pt x="6384" y="30624"/>
                  <a:pt x="8683" y="31830"/>
                </a:cubicBezTo>
                <a:cubicBezTo>
                  <a:pt x="10458" y="32745"/>
                  <a:pt x="12438" y="33223"/>
                  <a:pt x="14437" y="33223"/>
                </a:cubicBezTo>
                <a:cubicBezTo>
                  <a:pt x="14825" y="33223"/>
                  <a:pt x="15214" y="33205"/>
                  <a:pt x="15602" y="33169"/>
                </a:cubicBezTo>
                <a:cubicBezTo>
                  <a:pt x="16807" y="33079"/>
                  <a:pt x="17990" y="32878"/>
                  <a:pt x="19173" y="32521"/>
                </a:cubicBezTo>
                <a:cubicBezTo>
                  <a:pt x="20512" y="32120"/>
                  <a:pt x="21762" y="31450"/>
                  <a:pt x="23123" y="31138"/>
                </a:cubicBezTo>
                <a:cubicBezTo>
                  <a:pt x="23760" y="30991"/>
                  <a:pt x="24399" y="30928"/>
                  <a:pt x="25037" y="30928"/>
                </a:cubicBezTo>
                <a:cubicBezTo>
                  <a:pt x="27218" y="30928"/>
                  <a:pt x="29393" y="31664"/>
                  <a:pt x="31448" y="32321"/>
                </a:cubicBezTo>
                <a:cubicBezTo>
                  <a:pt x="33769" y="33079"/>
                  <a:pt x="36158" y="33570"/>
                  <a:pt x="38568" y="33838"/>
                </a:cubicBezTo>
                <a:cubicBezTo>
                  <a:pt x="39393" y="33919"/>
                  <a:pt x="40235" y="33971"/>
                  <a:pt x="41078" y="33971"/>
                </a:cubicBezTo>
                <a:cubicBezTo>
                  <a:pt x="42562" y="33971"/>
                  <a:pt x="44047" y="33811"/>
                  <a:pt x="45442" y="33370"/>
                </a:cubicBezTo>
                <a:cubicBezTo>
                  <a:pt x="47272" y="32812"/>
                  <a:pt x="48835" y="31584"/>
                  <a:pt x="49794" y="29932"/>
                </a:cubicBezTo>
                <a:cubicBezTo>
                  <a:pt x="50598" y="28415"/>
                  <a:pt x="50888" y="26674"/>
                  <a:pt x="50665" y="25000"/>
                </a:cubicBezTo>
                <a:cubicBezTo>
                  <a:pt x="50219" y="21585"/>
                  <a:pt x="47875" y="18304"/>
                  <a:pt x="44393" y="17545"/>
                </a:cubicBezTo>
                <a:cubicBezTo>
                  <a:pt x="43355" y="17331"/>
                  <a:pt x="42289" y="17248"/>
                  <a:pt x="41217" y="17248"/>
                </a:cubicBezTo>
                <a:cubicBezTo>
                  <a:pt x="39501" y="17248"/>
                  <a:pt x="37766" y="17460"/>
                  <a:pt x="36091" y="17679"/>
                </a:cubicBezTo>
                <a:cubicBezTo>
                  <a:pt x="33167" y="18036"/>
                  <a:pt x="30243" y="18371"/>
                  <a:pt x="27275" y="18594"/>
                </a:cubicBezTo>
                <a:cubicBezTo>
                  <a:pt x="25326" y="18760"/>
                  <a:pt x="23378" y="18841"/>
                  <a:pt x="21424" y="18841"/>
                </a:cubicBezTo>
                <a:cubicBezTo>
                  <a:pt x="20222" y="18841"/>
                  <a:pt x="19018" y="18810"/>
                  <a:pt x="17811" y="18751"/>
                </a:cubicBezTo>
                <a:cubicBezTo>
                  <a:pt x="14553" y="18550"/>
                  <a:pt x="10959" y="17412"/>
                  <a:pt x="8817" y="14711"/>
                </a:cubicBezTo>
                <a:cubicBezTo>
                  <a:pt x="6183" y="11341"/>
                  <a:pt x="6808" y="6631"/>
                  <a:pt x="5893" y="2681"/>
                </a:cubicBezTo>
                <a:cubicBezTo>
                  <a:pt x="5670" y="1654"/>
                  <a:pt x="5223" y="494"/>
                  <a:pt x="4174" y="114"/>
                </a:cubicBezTo>
                <a:cubicBezTo>
                  <a:pt x="3960" y="36"/>
                  <a:pt x="3745" y="0"/>
                  <a:pt x="353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92" name="Google Shape;292;p27"/>
          <p:cNvGrpSpPr/>
          <p:nvPr/>
        </p:nvGrpSpPr>
        <p:grpSpPr>
          <a:xfrm rot="-899960">
            <a:off x="7591179" y="2893250"/>
            <a:ext cx="949197" cy="355514"/>
            <a:chOff x="1427706" y="3639275"/>
            <a:chExt cx="949225" cy="355525"/>
          </a:xfrm>
        </p:grpSpPr>
        <p:sp>
          <p:nvSpPr>
            <p:cNvPr id="293" name="Google Shape;293;p27"/>
            <p:cNvSpPr/>
            <p:nvPr/>
          </p:nvSpPr>
          <p:spPr>
            <a:xfrm>
              <a:off x="1427706" y="3648625"/>
              <a:ext cx="79900" cy="75550"/>
            </a:xfrm>
            <a:custGeom>
              <a:rect b="b" l="l" r="r" t="t"/>
              <a:pathLst>
                <a:path extrusionOk="0" h="3022" w="3196">
                  <a:moveTo>
                    <a:pt x="1455" y="1"/>
                  </a:moveTo>
                  <a:cubicBezTo>
                    <a:pt x="617" y="1"/>
                    <a:pt x="0" y="869"/>
                    <a:pt x="93" y="1723"/>
                  </a:cubicBezTo>
                  <a:cubicBezTo>
                    <a:pt x="115" y="2124"/>
                    <a:pt x="316" y="2481"/>
                    <a:pt x="606" y="2749"/>
                  </a:cubicBezTo>
                  <a:cubicBezTo>
                    <a:pt x="807" y="2883"/>
                    <a:pt x="1008" y="2950"/>
                    <a:pt x="1254" y="2995"/>
                  </a:cubicBezTo>
                  <a:cubicBezTo>
                    <a:pt x="1348" y="3013"/>
                    <a:pt x="1444" y="3022"/>
                    <a:pt x="1539" y="3022"/>
                  </a:cubicBezTo>
                  <a:cubicBezTo>
                    <a:pt x="1915" y="3022"/>
                    <a:pt x="2285" y="2883"/>
                    <a:pt x="2570" y="2615"/>
                  </a:cubicBezTo>
                  <a:cubicBezTo>
                    <a:pt x="3195" y="1946"/>
                    <a:pt x="2838" y="450"/>
                    <a:pt x="1990" y="116"/>
                  </a:cubicBezTo>
                  <a:cubicBezTo>
                    <a:pt x="1805" y="36"/>
                    <a:pt x="1626" y="1"/>
                    <a:pt x="145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7"/>
            <p:cNvSpPr/>
            <p:nvPr/>
          </p:nvSpPr>
          <p:spPr>
            <a:xfrm>
              <a:off x="1602981" y="3644400"/>
              <a:ext cx="64200" cy="64700"/>
            </a:xfrm>
            <a:custGeom>
              <a:rect b="b" l="l" r="r" t="t"/>
              <a:pathLst>
                <a:path extrusionOk="0" h="2588" w="2568">
                  <a:moveTo>
                    <a:pt x="966" y="1"/>
                  </a:moveTo>
                  <a:cubicBezTo>
                    <a:pt x="911" y="1"/>
                    <a:pt x="857" y="6"/>
                    <a:pt x="804" y="17"/>
                  </a:cubicBezTo>
                  <a:cubicBezTo>
                    <a:pt x="90" y="173"/>
                    <a:pt x="1" y="1133"/>
                    <a:pt x="23" y="1713"/>
                  </a:cubicBezTo>
                  <a:cubicBezTo>
                    <a:pt x="1" y="1959"/>
                    <a:pt x="90" y="2182"/>
                    <a:pt x="246" y="2383"/>
                  </a:cubicBezTo>
                  <a:cubicBezTo>
                    <a:pt x="422" y="2519"/>
                    <a:pt x="649" y="2588"/>
                    <a:pt x="883" y="2588"/>
                  </a:cubicBezTo>
                  <a:cubicBezTo>
                    <a:pt x="916" y="2588"/>
                    <a:pt x="949" y="2586"/>
                    <a:pt x="983" y="2583"/>
                  </a:cubicBezTo>
                  <a:cubicBezTo>
                    <a:pt x="1023" y="2586"/>
                    <a:pt x="1062" y="2588"/>
                    <a:pt x="1102" y="2588"/>
                  </a:cubicBezTo>
                  <a:cubicBezTo>
                    <a:pt x="1374" y="2588"/>
                    <a:pt x="1642" y="2522"/>
                    <a:pt x="1876" y="2405"/>
                  </a:cubicBezTo>
                  <a:cubicBezTo>
                    <a:pt x="2389" y="2070"/>
                    <a:pt x="2568" y="1401"/>
                    <a:pt x="2300" y="865"/>
                  </a:cubicBezTo>
                  <a:cubicBezTo>
                    <a:pt x="2078" y="442"/>
                    <a:pt x="1475" y="1"/>
                    <a:pt x="96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7"/>
            <p:cNvSpPr/>
            <p:nvPr/>
          </p:nvSpPr>
          <p:spPr>
            <a:xfrm>
              <a:off x="1755306" y="3649775"/>
              <a:ext cx="95450" cy="63625"/>
            </a:xfrm>
            <a:custGeom>
              <a:rect b="b" l="l" r="r" t="t"/>
              <a:pathLst>
                <a:path extrusionOk="0" h="2545" w="3818">
                  <a:moveTo>
                    <a:pt x="1780" y="1"/>
                  </a:moveTo>
                  <a:cubicBezTo>
                    <a:pt x="537" y="1"/>
                    <a:pt x="0" y="1667"/>
                    <a:pt x="1117" y="2346"/>
                  </a:cubicBezTo>
                  <a:cubicBezTo>
                    <a:pt x="1358" y="2477"/>
                    <a:pt x="1625" y="2544"/>
                    <a:pt x="1893" y="2544"/>
                  </a:cubicBezTo>
                  <a:cubicBezTo>
                    <a:pt x="2172" y="2544"/>
                    <a:pt x="2451" y="2472"/>
                    <a:pt x="2702" y="2324"/>
                  </a:cubicBezTo>
                  <a:cubicBezTo>
                    <a:pt x="3818" y="1654"/>
                    <a:pt x="2947" y="47"/>
                    <a:pt x="1853" y="3"/>
                  </a:cubicBezTo>
                  <a:cubicBezTo>
                    <a:pt x="1829" y="1"/>
                    <a:pt x="1804" y="1"/>
                    <a:pt x="178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7"/>
            <p:cNvSpPr/>
            <p:nvPr/>
          </p:nvSpPr>
          <p:spPr>
            <a:xfrm>
              <a:off x="1938881" y="3640150"/>
              <a:ext cx="68350" cy="64025"/>
            </a:xfrm>
            <a:custGeom>
              <a:rect b="b" l="l" r="r" t="t"/>
              <a:pathLst>
                <a:path extrusionOk="0" h="2561" w="2734">
                  <a:moveTo>
                    <a:pt x="1073" y="0"/>
                  </a:moveTo>
                  <a:cubicBezTo>
                    <a:pt x="809" y="0"/>
                    <a:pt x="544" y="108"/>
                    <a:pt x="313" y="365"/>
                  </a:cubicBezTo>
                  <a:cubicBezTo>
                    <a:pt x="113" y="633"/>
                    <a:pt x="23" y="946"/>
                    <a:pt x="46" y="1258"/>
                  </a:cubicBezTo>
                  <a:cubicBezTo>
                    <a:pt x="1" y="1593"/>
                    <a:pt x="90" y="1905"/>
                    <a:pt x="269" y="2173"/>
                  </a:cubicBezTo>
                  <a:cubicBezTo>
                    <a:pt x="506" y="2411"/>
                    <a:pt x="831" y="2560"/>
                    <a:pt x="1181" y="2560"/>
                  </a:cubicBezTo>
                  <a:cubicBezTo>
                    <a:pt x="1226" y="2560"/>
                    <a:pt x="1272" y="2558"/>
                    <a:pt x="1318" y="2553"/>
                  </a:cubicBezTo>
                  <a:cubicBezTo>
                    <a:pt x="1353" y="2555"/>
                    <a:pt x="1389" y="2557"/>
                    <a:pt x="1425" y="2557"/>
                  </a:cubicBezTo>
                  <a:cubicBezTo>
                    <a:pt x="1679" y="2557"/>
                    <a:pt x="1928" y="2486"/>
                    <a:pt x="2144" y="2329"/>
                  </a:cubicBezTo>
                  <a:cubicBezTo>
                    <a:pt x="2255" y="2218"/>
                    <a:pt x="2344" y="2084"/>
                    <a:pt x="2411" y="1928"/>
                  </a:cubicBezTo>
                  <a:cubicBezTo>
                    <a:pt x="2734" y="1080"/>
                    <a:pt x="1909" y="0"/>
                    <a:pt x="1073"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7"/>
            <p:cNvSpPr/>
            <p:nvPr/>
          </p:nvSpPr>
          <p:spPr>
            <a:xfrm>
              <a:off x="2101481" y="3639275"/>
              <a:ext cx="69000" cy="55875"/>
            </a:xfrm>
            <a:custGeom>
              <a:rect b="b" l="l" r="r" t="t"/>
              <a:pathLst>
                <a:path extrusionOk="0" h="2235" w="2760">
                  <a:moveTo>
                    <a:pt x="1501" y="0"/>
                  </a:moveTo>
                  <a:cubicBezTo>
                    <a:pt x="1190" y="0"/>
                    <a:pt x="875" y="123"/>
                    <a:pt x="639" y="378"/>
                  </a:cubicBezTo>
                  <a:cubicBezTo>
                    <a:pt x="0" y="1137"/>
                    <a:pt x="575" y="2234"/>
                    <a:pt x="1470" y="2234"/>
                  </a:cubicBezTo>
                  <a:cubicBezTo>
                    <a:pt x="1576" y="2234"/>
                    <a:pt x="1686" y="2219"/>
                    <a:pt x="1800" y="2186"/>
                  </a:cubicBezTo>
                  <a:cubicBezTo>
                    <a:pt x="2425" y="1985"/>
                    <a:pt x="2759" y="1293"/>
                    <a:pt x="2536" y="668"/>
                  </a:cubicBezTo>
                  <a:cubicBezTo>
                    <a:pt x="2343" y="230"/>
                    <a:pt x="1926" y="0"/>
                    <a:pt x="150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7"/>
            <p:cNvSpPr/>
            <p:nvPr/>
          </p:nvSpPr>
          <p:spPr>
            <a:xfrm>
              <a:off x="2194456" y="3764925"/>
              <a:ext cx="79900" cy="75650"/>
            </a:xfrm>
            <a:custGeom>
              <a:rect b="b" l="l" r="r" t="t"/>
              <a:pathLst>
                <a:path extrusionOk="0" h="3026" w="3196">
                  <a:moveTo>
                    <a:pt x="1614" y="0"/>
                  </a:moveTo>
                  <a:cubicBezTo>
                    <a:pt x="1252" y="0"/>
                    <a:pt x="899" y="139"/>
                    <a:pt x="625" y="396"/>
                  </a:cubicBezTo>
                  <a:cubicBezTo>
                    <a:pt x="0" y="1066"/>
                    <a:pt x="357" y="2561"/>
                    <a:pt x="1205" y="2918"/>
                  </a:cubicBezTo>
                  <a:cubicBezTo>
                    <a:pt x="1386" y="2992"/>
                    <a:pt x="1561" y="3025"/>
                    <a:pt x="1728" y="3025"/>
                  </a:cubicBezTo>
                  <a:cubicBezTo>
                    <a:pt x="2573" y="3025"/>
                    <a:pt x="3196" y="2165"/>
                    <a:pt x="3102" y="1289"/>
                  </a:cubicBezTo>
                  <a:cubicBezTo>
                    <a:pt x="3080" y="887"/>
                    <a:pt x="2879" y="530"/>
                    <a:pt x="2589" y="285"/>
                  </a:cubicBezTo>
                  <a:cubicBezTo>
                    <a:pt x="2388" y="151"/>
                    <a:pt x="2187" y="61"/>
                    <a:pt x="1942" y="39"/>
                  </a:cubicBezTo>
                  <a:cubicBezTo>
                    <a:pt x="1833" y="13"/>
                    <a:pt x="1723" y="0"/>
                    <a:pt x="161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7"/>
            <p:cNvSpPr/>
            <p:nvPr/>
          </p:nvSpPr>
          <p:spPr>
            <a:xfrm>
              <a:off x="2034856" y="3779725"/>
              <a:ext cx="64200" cy="64700"/>
            </a:xfrm>
            <a:custGeom>
              <a:rect b="b" l="l" r="r" t="t"/>
              <a:pathLst>
                <a:path extrusionOk="0" h="2588" w="2568">
                  <a:moveTo>
                    <a:pt x="1684" y="1"/>
                  </a:moveTo>
                  <a:cubicBezTo>
                    <a:pt x="1651" y="1"/>
                    <a:pt x="1618" y="2"/>
                    <a:pt x="1585" y="5"/>
                  </a:cubicBezTo>
                  <a:cubicBezTo>
                    <a:pt x="1273" y="5"/>
                    <a:pt x="960" y="50"/>
                    <a:pt x="693" y="184"/>
                  </a:cubicBezTo>
                  <a:cubicBezTo>
                    <a:pt x="179" y="518"/>
                    <a:pt x="1" y="1188"/>
                    <a:pt x="269" y="1724"/>
                  </a:cubicBezTo>
                  <a:cubicBezTo>
                    <a:pt x="490" y="2147"/>
                    <a:pt x="1093" y="2588"/>
                    <a:pt x="1603" y="2588"/>
                  </a:cubicBezTo>
                  <a:cubicBezTo>
                    <a:pt x="1658" y="2588"/>
                    <a:pt x="1712" y="2583"/>
                    <a:pt x="1764" y="2572"/>
                  </a:cubicBezTo>
                  <a:cubicBezTo>
                    <a:pt x="2501" y="2415"/>
                    <a:pt x="2567" y="1478"/>
                    <a:pt x="2545" y="875"/>
                  </a:cubicBezTo>
                  <a:cubicBezTo>
                    <a:pt x="2567" y="630"/>
                    <a:pt x="2478" y="407"/>
                    <a:pt x="2322" y="228"/>
                  </a:cubicBezTo>
                  <a:cubicBezTo>
                    <a:pt x="2146" y="72"/>
                    <a:pt x="1918" y="1"/>
                    <a:pt x="1684"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7"/>
            <p:cNvSpPr/>
            <p:nvPr/>
          </p:nvSpPr>
          <p:spPr>
            <a:xfrm>
              <a:off x="1851856" y="3775500"/>
              <a:ext cx="95075" cy="64075"/>
            </a:xfrm>
            <a:custGeom>
              <a:rect b="b" l="l" r="r" t="t"/>
              <a:pathLst>
                <a:path extrusionOk="0" h="2563" w="3803">
                  <a:moveTo>
                    <a:pt x="1920" y="1"/>
                  </a:moveTo>
                  <a:cubicBezTo>
                    <a:pt x="1639" y="1"/>
                    <a:pt x="1359" y="79"/>
                    <a:pt x="1116" y="241"/>
                  </a:cubicBezTo>
                  <a:cubicBezTo>
                    <a:pt x="0" y="888"/>
                    <a:pt x="848" y="2517"/>
                    <a:pt x="1942" y="2562"/>
                  </a:cubicBezTo>
                  <a:cubicBezTo>
                    <a:pt x="1958" y="2563"/>
                    <a:pt x="1975" y="2563"/>
                    <a:pt x="1991" y="2563"/>
                  </a:cubicBezTo>
                  <a:cubicBezTo>
                    <a:pt x="3251" y="2563"/>
                    <a:pt x="3802" y="879"/>
                    <a:pt x="2678" y="196"/>
                  </a:cubicBezTo>
                  <a:cubicBezTo>
                    <a:pt x="2442" y="68"/>
                    <a:pt x="2181" y="1"/>
                    <a:pt x="192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7"/>
            <p:cNvSpPr/>
            <p:nvPr/>
          </p:nvSpPr>
          <p:spPr>
            <a:xfrm>
              <a:off x="1694831" y="3784775"/>
              <a:ext cx="68325" cy="64000"/>
            </a:xfrm>
            <a:custGeom>
              <a:rect b="b" l="l" r="r" t="t"/>
              <a:pathLst>
                <a:path extrusionOk="0" h="2560" w="2733">
                  <a:moveTo>
                    <a:pt x="1344" y="0"/>
                  </a:moveTo>
                  <a:cubicBezTo>
                    <a:pt x="1067" y="0"/>
                    <a:pt x="811" y="89"/>
                    <a:pt x="590" y="249"/>
                  </a:cubicBezTo>
                  <a:cubicBezTo>
                    <a:pt x="478" y="339"/>
                    <a:pt x="389" y="473"/>
                    <a:pt x="322" y="629"/>
                  </a:cubicBezTo>
                  <a:cubicBezTo>
                    <a:pt x="1" y="1492"/>
                    <a:pt x="820" y="2559"/>
                    <a:pt x="1654" y="2559"/>
                  </a:cubicBezTo>
                  <a:cubicBezTo>
                    <a:pt x="1920" y="2559"/>
                    <a:pt x="2188" y="2450"/>
                    <a:pt x="2420" y="2191"/>
                  </a:cubicBezTo>
                  <a:cubicBezTo>
                    <a:pt x="2621" y="1946"/>
                    <a:pt x="2710" y="1633"/>
                    <a:pt x="2688" y="1298"/>
                  </a:cubicBezTo>
                  <a:cubicBezTo>
                    <a:pt x="2732" y="986"/>
                    <a:pt x="2643" y="651"/>
                    <a:pt x="2465" y="383"/>
                  </a:cubicBezTo>
                  <a:cubicBezTo>
                    <a:pt x="2216" y="135"/>
                    <a:pt x="1871" y="1"/>
                    <a:pt x="1520" y="1"/>
                  </a:cubicBezTo>
                  <a:cubicBezTo>
                    <a:pt x="1492" y="1"/>
                    <a:pt x="1465" y="2"/>
                    <a:pt x="1438" y="4"/>
                  </a:cubicBezTo>
                  <a:cubicBezTo>
                    <a:pt x="1406" y="2"/>
                    <a:pt x="1375" y="0"/>
                    <a:pt x="134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7"/>
            <p:cNvSpPr/>
            <p:nvPr/>
          </p:nvSpPr>
          <p:spPr>
            <a:xfrm>
              <a:off x="1531581" y="3793700"/>
              <a:ext cx="68925" cy="55900"/>
            </a:xfrm>
            <a:custGeom>
              <a:rect b="b" l="l" r="r" t="t"/>
              <a:pathLst>
                <a:path extrusionOk="0" h="2236" w="2757">
                  <a:moveTo>
                    <a:pt x="1289" y="0"/>
                  </a:moveTo>
                  <a:cubicBezTo>
                    <a:pt x="1183" y="0"/>
                    <a:pt x="1073" y="16"/>
                    <a:pt x="960" y="49"/>
                  </a:cubicBezTo>
                  <a:cubicBezTo>
                    <a:pt x="335" y="272"/>
                    <a:pt x="0" y="941"/>
                    <a:pt x="223" y="1589"/>
                  </a:cubicBezTo>
                  <a:cubicBezTo>
                    <a:pt x="416" y="2012"/>
                    <a:pt x="829" y="2236"/>
                    <a:pt x="1247" y="2236"/>
                  </a:cubicBezTo>
                  <a:cubicBezTo>
                    <a:pt x="1557" y="2236"/>
                    <a:pt x="1870" y="2113"/>
                    <a:pt x="2098" y="1856"/>
                  </a:cubicBezTo>
                  <a:cubicBezTo>
                    <a:pt x="2757" y="1098"/>
                    <a:pt x="2184" y="0"/>
                    <a:pt x="128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7"/>
            <p:cNvSpPr/>
            <p:nvPr/>
          </p:nvSpPr>
          <p:spPr>
            <a:xfrm>
              <a:off x="1634156" y="3919250"/>
              <a:ext cx="79900" cy="75550"/>
            </a:xfrm>
            <a:custGeom>
              <a:rect b="b" l="l" r="r" t="t"/>
              <a:pathLst>
                <a:path extrusionOk="0" h="3022" w="3196">
                  <a:moveTo>
                    <a:pt x="1456" y="0"/>
                  </a:moveTo>
                  <a:cubicBezTo>
                    <a:pt x="617" y="0"/>
                    <a:pt x="0" y="872"/>
                    <a:pt x="93" y="1745"/>
                  </a:cubicBezTo>
                  <a:cubicBezTo>
                    <a:pt x="115" y="2124"/>
                    <a:pt x="294" y="2503"/>
                    <a:pt x="606" y="2749"/>
                  </a:cubicBezTo>
                  <a:cubicBezTo>
                    <a:pt x="785" y="2883"/>
                    <a:pt x="1008" y="2972"/>
                    <a:pt x="1254" y="2994"/>
                  </a:cubicBezTo>
                  <a:cubicBezTo>
                    <a:pt x="1348" y="3012"/>
                    <a:pt x="1444" y="3021"/>
                    <a:pt x="1539" y="3021"/>
                  </a:cubicBezTo>
                  <a:cubicBezTo>
                    <a:pt x="1915" y="3021"/>
                    <a:pt x="2285" y="2882"/>
                    <a:pt x="2570" y="2615"/>
                  </a:cubicBezTo>
                  <a:cubicBezTo>
                    <a:pt x="3195" y="1968"/>
                    <a:pt x="2816" y="450"/>
                    <a:pt x="1990" y="115"/>
                  </a:cubicBezTo>
                  <a:cubicBezTo>
                    <a:pt x="1806" y="36"/>
                    <a:pt x="1626" y="0"/>
                    <a:pt x="145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7"/>
            <p:cNvSpPr/>
            <p:nvPr/>
          </p:nvSpPr>
          <p:spPr>
            <a:xfrm>
              <a:off x="1808881" y="3915150"/>
              <a:ext cx="64750" cy="64750"/>
            </a:xfrm>
            <a:custGeom>
              <a:rect b="b" l="l" r="r" t="t"/>
              <a:pathLst>
                <a:path extrusionOk="0" h="2590" w="2590">
                  <a:moveTo>
                    <a:pt x="947" y="0"/>
                  </a:moveTo>
                  <a:cubicBezTo>
                    <a:pt x="898" y="0"/>
                    <a:pt x="851" y="4"/>
                    <a:pt x="804" y="11"/>
                  </a:cubicBezTo>
                  <a:cubicBezTo>
                    <a:pt x="90" y="168"/>
                    <a:pt x="1" y="1127"/>
                    <a:pt x="45" y="1730"/>
                  </a:cubicBezTo>
                  <a:cubicBezTo>
                    <a:pt x="23" y="1953"/>
                    <a:pt x="112" y="2199"/>
                    <a:pt x="246" y="2377"/>
                  </a:cubicBezTo>
                  <a:cubicBezTo>
                    <a:pt x="430" y="2506"/>
                    <a:pt x="645" y="2590"/>
                    <a:pt x="865" y="2590"/>
                  </a:cubicBezTo>
                  <a:cubicBezTo>
                    <a:pt x="912" y="2590"/>
                    <a:pt x="958" y="2586"/>
                    <a:pt x="1005" y="2578"/>
                  </a:cubicBezTo>
                  <a:cubicBezTo>
                    <a:pt x="1045" y="2581"/>
                    <a:pt x="1084" y="2582"/>
                    <a:pt x="1124" y="2582"/>
                  </a:cubicBezTo>
                  <a:cubicBezTo>
                    <a:pt x="1396" y="2582"/>
                    <a:pt x="1664" y="2517"/>
                    <a:pt x="1898" y="2400"/>
                  </a:cubicBezTo>
                  <a:cubicBezTo>
                    <a:pt x="2411" y="2065"/>
                    <a:pt x="2590" y="1395"/>
                    <a:pt x="2322" y="860"/>
                  </a:cubicBezTo>
                  <a:cubicBezTo>
                    <a:pt x="2097" y="430"/>
                    <a:pt x="1478" y="0"/>
                    <a:pt x="94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7"/>
            <p:cNvSpPr/>
            <p:nvPr/>
          </p:nvSpPr>
          <p:spPr>
            <a:xfrm>
              <a:off x="1961756" y="3920400"/>
              <a:ext cx="95450" cy="63600"/>
            </a:xfrm>
            <a:custGeom>
              <a:rect b="b" l="l" r="r" t="t"/>
              <a:pathLst>
                <a:path extrusionOk="0" h="2544" w="3818">
                  <a:moveTo>
                    <a:pt x="1781" y="0"/>
                  </a:moveTo>
                  <a:cubicBezTo>
                    <a:pt x="538" y="0"/>
                    <a:pt x="0" y="1689"/>
                    <a:pt x="1117" y="2346"/>
                  </a:cubicBezTo>
                  <a:cubicBezTo>
                    <a:pt x="1358" y="2477"/>
                    <a:pt x="1625" y="2544"/>
                    <a:pt x="1893" y="2544"/>
                  </a:cubicBezTo>
                  <a:cubicBezTo>
                    <a:pt x="2172" y="2544"/>
                    <a:pt x="2451" y="2471"/>
                    <a:pt x="2702" y="2324"/>
                  </a:cubicBezTo>
                  <a:cubicBezTo>
                    <a:pt x="3818" y="1654"/>
                    <a:pt x="2947" y="47"/>
                    <a:pt x="1853" y="2"/>
                  </a:cubicBezTo>
                  <a:cubicBezTo>
                    <a:pt x="1829" y="1"/>
                    <a:pt x="1805" y="0"/>
                    <a:pt x="178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7"/>
            <p:cNvSpPr/>
            <p:nvPr/>
          </p:nvSpPr>
          <p:spPr>
            <a:xfrm>
              <a:off x="2145331" y="3911250"/>
              <a:ext cx="68200" cy="63950"/>
            </a:xfrm>
            <a:custGeom>
              <a:rect b="b" l="l" r="r" t="t"/>
              <a:pathLst>
                <a:path extrusionOk="0" h="2558" w="2728">
                  <a:moveTo>
                    <a:pt x="1079" y="0"/>
                  </a:moveTo>
                  <a:cubicBezTo>
                    <a:pt x="813" y="0"/>
                    <a:pt x="546" y="109"/>
                    <a:pt x="313" y="368"/>
                  </a:cubicBezTo>
                  <a:cubicBezTo>
                    <a:pt x="113" y="614"/>
                    <a:pt x="23" y="926"/>
                    <a:pt x="23" y="1261"/>
                  </a:cubicBezTo>
                  <a:cubicBezTo>
                    <a:pt x="1" y="1574"/>
                    <a:pt x="68" y="1886"/>
                    <a:pt x="269" y="2176"/>
                  </a:cubicBezTo>
                  <a:cubicBezTo>
                    <a:pt x="517" y="2425"/>
                    <a:pt x="862" y="2558"/>
                    <a:pt x="1232" y="2558"/>
                  </a:cubicBezTo>
                  <a:cubicBezTo>
                    <a:pt x="1260" y="2558"/>
                    <a:pt x="1289" y="2557"/>
                    <a:pt x="1318" y="2556"/>
                  </a:cubicBezTo>
                  <a:cubicBezTo>
                    <a:pt x="1608" y="2556"/>
                    <a:pt x="1898" y="2489"/>
                    <a:pt x="2121" y="2310"/>
                  </a:cubicBezTo>
                  <a:cubicBezTo>
                    <a:pt x="2255" y="2199"/>
                    <a:pt x="2344" y="2065"/>
                    <a:pt x="2389" y="1931"/>
                  </a:cubicBezTo>
                  <a:cubicBezTo>
                    <a:pt x="2727" y="1068"/>
                    <a:pt x="1912" y="0"/>
                    <a:pt x="107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7"/>
            <p:cNvSpPr/>
            <p:nvPr/>
          </p:nvSpPr>
          <p:spPr>
            <a:xfrm>
              <a:off x="2307306" y="3910225"/>
              <a:ext cx="69625" cy="55950"/>
            </a:xfrm>
            <a:custGeom>
              <a:rect b="b" l="l" r="r" t="t"/>
              <a:pathLst>
                <a:path extrusionOk="0" h="2238" w="2785">
                  <a:moveTo>
                    <a:pt x="1542" y="1"/>
                  </a:moveTo>
                  <a:cubicBezTo>
                    <a:pt x="1220" y="1"/>
                    <a:pt x="895" y="128"/>
                    <a:pt x="664" y="387"/>
                  </a:cubicBezTo>
                  <a:cubicBezTo>
                    <a:pt x="1" y="1131"/>
                    <a:pt x="605" y="2237"/>
                    <a:pt x="1514" y="2237"/>
                  </a:cubicBezTo>
                  <a:cubicBezTo>
                    <a:pt x="1615" y="2237"/>
                    <a:pt x="1718" y="2224"/>
                    <a:pt x="1825" y="2195"/>
                  </a:cubicBezTo>
                  <a:cubicBezTo>
                    <a:pt x="2450" y="1972"/>
                    <a:pt x="2784" y="1280"/>
                    <a:pt x="2561" y="655"/>
                  </a:cubicBezTo>
                  <a:cubicBezTo>
                    <a:pt x="2383" y="223"/>
                    <a:pt x="1966" y="1"/>
                    <a:pt x="15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8" name="Google Shape;308;p27"/>
          <p:cNvSpPr/>
          <p:nvPr/>
        </p:nvSpPr>
        <p:spPr>
          <a:xfrm rot="-6854119">
            <a:off x="316105" y="260954"/>
            <a:ext cx="487743" cy="627623"/>
          </a:xfrm>
          <a:custGeom>
            <a:rect b="b" l="l" r="r" t="t"/>
            <a:pathLst>
              <a:path extrusionOk="0" h="25104" w="19509">
                <a:moveTo>
                  <a:pt x="4525" y="1"/>
                </a:moveTo>
                <a:cubicBezTo>
                  <a:pt x="4119" y="1"/>
                  <a:pt x="3708" y="18"/>
                  <a:pt x="3291" y="53"/>
                </a:cubicBezTo>
                <a:cubicBezTo>
                  <a:pt x="2546" y="108"/>
                  <a:pt x="1873" y="344"/>
                  <a:pt x="1582" y="1144"/>
                </a:cubicBezTo>
                <a:cubicBezTo>
                  <a:pt x="1564" y="1181"/>
                  <a:pt x="1528" y="1217"/>
                  <a:pt x="1510" y="1253"/>
                </a:cubicBezTo>
                <a:cubicBezTo>
                  <a:pt x="510" y="2472"/>
                  <a:pt x="1" y="4017"/>
                  <a:pt x="55" y="5580"/>
                </a:cubicBezTo>
                <a:cubicBezTo>
                  <a:pt x="55" y="5762"/>
                  <a:pt x="55" y="5962"/>
                  <a:pt x="55" y="6144"/>
                </a:cubicBezTo>
                <a:cubicBezTo>
                  <a:pt x="164" y="7398"/>
                  <a:pt x="364" y="8617"/>
                  <a:pt x="1219" y="9635"/>
                </a:cubicBezTo>
                <a:cubicBezTo>
                  <a:pt x="1819" y="10326"/>
                  <a:pt x="2546" y="10889"/>
                  <a:pt x="3364" y="11289"/>
                </a:cubicBezTo>
                <a:cubicBezTo>
                  <a:pt x="4564" y="11907"/>
                  <a:pt x="5455" y="12998"/>
                  <a:pt x="5818" y="14307"/>
                </a:cubicBezTo>
                <a:cubicBezTo>
                  <a:pt x="6164" y="15471"/>
                  <a:pt x="6437" y="16634"/>
                  <a:pt x="6727" y="17816"/>
                </a:cubicBezTo>
                <a:cubicBezTo>
                  <a:pt x="7091" y="19325"/>
                  <a:pt x="7509" y="20798"/>
                  <a:pt x="8255" y="22161"/>
                </a:cubicBezTo>
                <a:cubicBezTo>
                  <a:pt x="8655" y="22888"/>
                  <a:pt x="9182" y="23543"/>
                  <a:pt x="9818" y="24070"/>
                </a:cubicBezTo>
                <a:cubicBezTo>
                  <a:pt x="10677" y="24754"/>
                  <a:pt x="11637" y="25103"/>
                  <a:pt x="12604" y="25103"/>
                </a:cubicBezTo>
                <a:cubicBezTo>
                  <a:pt x="13645" y="25103"/>
                  <a:pt x="14694" y="24699"/>
                  <a:pt x="15636" y="23870"/>
                </a:cubicBezTo>
                <a:cubicBezTo>
                  <a:pt x="18472" y="21398"/>
                  <a:pt x="19508" y="18198"/>
                  <a:pt x="19108" y="14507"/>
                </a:cubicBezTo>
                <a:cubicBezTo>
                  <a:pt x="18927" y="12907"/>
                  <a:pt x="18381" y="11398"/>
                  <a:pt x="17672" y="9962"/>
                </a:cubicBezTo>
                <a:cubicBezTo>
                  <a:pt x="16363" y="7289"/>
                  <a:pt x="14800" y="4817"/>
                  <a:pt x="12491" y="2890"/>
                </a:cubicBezTo>
                <a:cubicBezTo>
                  <a:pt x="10156" y="939"/>
                  <a:pt x="7484" y="1"/>
                  <a:pt x="452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7"/>
          <p:cNvSpPr/>
          <p:nvPr/>
        </p:nvSpPr>
        <p:spPr>
          <a:xfrm rot="9792085">
            <a:off x="831156" y="301439"/>
            <a:ext cx="1115844" cy="862401"/>
          </a:xfrm>
          <a:custGeom>
            <a:rect b="b" l="l" r="r" t="t"/>
            <a:pathLst>
              <a:path extrusionOk="0" h="34497" w="44635">
                <a:moveTo>
                  <a:pt x="21563" y="0"/>
                </a:moveTo>
                <a:cubicBezTo>
                  <a:pt x="19800" y="18"/>
                  <a:pt x="18600" y="1055"/>
                  <a:pt x="18436" y="2673"/>
                </a:cubicBezTo>
                <a:cubicBezTo>
                  <a:pt x="18309" y="3673"/>
                  <a:pt x="18472" y="4691"/>
                  <a:pt x="18891" y="5618"/>
                </a:cubicBezTo>
                <a:cubicBezTo>
                  <a:pt x="19654" y="7418"/>
                  <a:pt x="20927" y="8818"/>
                  <a:pt x="22472" y="9981"/>
                </a:cubicBezTo>
                <a:cubicBezTo>
                  <a:pt x="24108" y="11200"/>
                  <a:pt x="25908" y="12181"/>
                  <a:pt x="27708" y="13181"/>
                </a:cubicBezTo>
                <a:cubicBezTo>
                  <a:pt x="28854" y="13836"/>
                  <a:pt x="30017" y="14490"/>
                  <a:pt x="31126" y="15199"/>
                </a:cubicBezTo>
                <a:cubicBezTo>
                  <a:pt x="31544" y="15508"/>
                  <a:pt x="31908" y="15890"/>
                  <a:pt x="32181" y="16326"/>
                </a:cubicBezTo>
                <a:cubicBezTo>
                  <a:pt x="32435" y="16654"/>
                  <a:pt x="32308" y="16908"/>
                  <a:pt x="31926" y="17090"/>
                </a:cubicBezTo>
                <a:cubicBezTo>
                  <a:pt x="31817" y="17126"/>
                  <a:pt x="31708" y="17163"/>
                  <a:pt x="31581" y="17199"/>
                </a:cubicBezTo>
                <a:cubicBezTo>
                  <a:pt x="31120" y="17286"/>
                  <a:pt x="30655" y="17331"/>
                  <a:pt x="30189" y="17331"/>
                </a:cubicBezTo>
                <a:cubicBezTo>
                  <a:pt x="29773" y="17331"/>
                  <a:pt x="29357" y="17295"/>
                  <a:pt x="28944" y="17217"/>
                </a:cubicBezTo>
                <a:cubicBezTo>
                  <a:pt x="26981" y="16890"/>
                  <a:pt x="25090" y="16199"/>
                  <a:pt x="23363" y="15181"/>
                </a:cubicBezTo>
                <a:cubicBezTo>
                  <a:pt x="20890" y="13745"/>
                  <a:pt x="18618" y="12000"/>
                  <a:pt x="16327" y="10309"/>
                </a:cubicBezTo>
                <a:cubicBezTo>
                  <a:pt x="14309" y="8836"/>
                  <a:pt x="12291" y="7382"/>
                  <a:pt x="10018" y="6309"/>
                </a:cubicBezTo>
                <a:cubicBezTo>
                  <a:pt x="9255" y="5927"/>
                  <a:pt x="8455" y="5618"/>
                  <a:pt x="7619" y="5418"/>
                </a:cubicBezTo>
                <a:cubicBezTo>
                  <a:pt x="7420" y="5369"/>
                  <a:pt x="7228" y="5346"/>
                  <a:pt x="7044" y="5346"/>
                </a:cubicBezTo>
                <a:cubicBezTo>
                  <a:pt x="5932" y="5346"/>
                  <a:pt x="5133" y="6203"/>
                  <a:pt x="5164" y="7436"/>
                </a:cubicBezTo>
                <a:cubicBezTo>
                  <a:pt x="5201" y="7982"/>
                  <a:pt x="5328" y="8509"/>
                  <a:pt x="5546" y="9000"/>
                </a:cubicBezTo>
                <a:cubicBezTo>
                  <a:pt x="6219" y="10400"/>
                  <a:pt x="7146" y="11654"/>
                  <a:pt x="8273" y="12709"/>
                </a:cubicBezTo>
                <a:cubicBezTo>
                  <a:pt x="10146" y="14527"/>
                  <a:pt x="12364" y="15836"/>
                  <a:pt x="14764" y="16854"/>
                </a:cubicBezTo>
                <a:cubicBezTo>
                  <a:pt x="17291" y="17945"/>
                  <a:pt x="19945" y="18690"/>
                  <a:pt x="22563" y="19508"/>
                </a:cubicBezTo>
                <a:cubicBezTo>
                  <a:pt x="23654" y="19854"/>
                  <a:pt x="24690" y="20290"/>
                  <a:pt x="25745" y="20744"/>
                </a:cubicBezTo>
                <a:cubicBezTo>
                  <a:pt x="26272" y="20963"/>
                  <a:pt x="26708" y="21381"/>
                  <a:pt x="26945" y="21890"/>
                </a:cubicBezTo>
                <a:cubicBezTo>
                  <a:pt x="26563" y="21999"/>
                  <a:pt x="26145" y="22072"/>
                  <a:pt x="25745" y="22144"/>
                </a:cubicBezTo>
                <a:cubicBezTo>
                  <a:pt x="25382" y="22172"/>
                  <a:pt x="25018" y="22185"/>
                  <a:pt x="24653" y="22185"/>
                </a:cubicBezTo>
                <a:cubicBezTo>
                  <a:pt x="23576" y="22185"/>
                  <a:pt x="22496" y="22066"/>
                  <a:pt x="21436" y="21835"/>
                </a:cubicBezTo>
                <a:cubicBezTo>
                  <a:pt x="19436" y="21417"/>
                  <a:pt x="17527" y="20708"/>
                  <a:pt x="15763" y="19708"/>
                </a:cubicBezTo>
                <a:cubicBezTo>
                  <a:pt x="13909" y="18690"/>
                  <a:pt x="12146" y="17545"/>
                  <a:pt x="10346" y="16436"/>
                </a:cubicBezTo>
                <a:cubicBezTo>
                  <a:pt x="8818" y="15490"/>
                  <a:pt x="7291" y="14545"/>
                  <a:pt x="5601" y="13890"/>
                </a:cubicBezTo>
                <a:cubicBezTo>
                  <a:pt x="4729" y="13549"/>
                  <a:pt x="3825" y="13287"/>
                  <a:pt x="2875" y="13287"/>
                </a:cubicBezTo>
                <a:cubicBezTo>
                  <a:pt x="2814" y="13287"/>
                  <a:pt x="2753" y="13288"/>
                  <a:pt x="2692" y="13290"/>
                </a:cubicBezTo>
                <a:cubicBezTo>
                  <a:pt x="1710" y="13327"/>
                  <a:pt x="1110" y="13981"/>
                  <a:pt x="1255" y="14945"/>
                </a:cubicBezTo>
                <a:cubicBezTo>
                  <a:pt x="1346" y="15454"/>
                  <a:pt x="1510" y="15963"/>
                  <a:pt x="1746" y="16417"/>
                </a:cubicBezTo>
                <a:cubicBezTo>
                  <a:pt x="2619" y="18199"/>
                  <a:pt x="3982" y="19544"/>
                  <a:pt x="5564" y="20708"/>
                </a:cubicBezTo>
                <a:cubicBezTo>
                  <a:pt x="7764" y="22308"/>
                  <a:pt x="10237" y="23290"/>
                  <a:pt x="12818" y="24053"/>
                </a:cubicBezTo>
                <a:cubicBezTo>
                  <a:pt x="15218" y="24780"/>
                  <a:pt x="17691" y="25235"/>
                  <a:pt x="20163" y="25690"/>
                </a:cubicBezTo>
                <a:cubicBezTo>
                  <a:pt x="21127" y="25871"/>
                  <a:pt x="22109" y="26089"/>
                  <a:pt x="22945" y="26635"/>
                </a:cubicBezTo>
                <a:cubicBezTo>
                  <a:pt x="23163" y="26762"/>
                  <a:pt x="23436" y="27035"/>
                  <a:pt x="23436" y="27253"/>
                </a:cubicBezTo>
                <a:cubicBezTo>
                  <a:pt x="23436" y="27580"/>
                  <a:pt x="23036" y="27598"/>
                  <a:pt x="22781" y="27653"/>
                </a:cubicBezTo>
                <a:cubicBezTo>
                  <a:pt x="22283" y="27756"/>
                  <a:pt x="21784" y="27794"/>
                  <a:pt x="21286" y="27794"/>
                </a:cubicBezTo>
                <a:cubicBezTo>
                  <a:pt x="20730" y="27794"/>
                  <a:pt x="20174" y="27747"/>
                  <a:pt x="19618" y="27689"/>
                </a:cubicBezTo>
                <a:cubicBezTo>
                  <a:pt x="17382" y="27489"/>
                  <a:pt x="15200" y="26944"/>
                  <a:pt x="13055" y="26326"/>
                </a:cubicBezTo>
                <a:cubicBezTo>
                  <a:pt x="10727" y="25671"/>
                  <a:pt x="8400" y="24980"/>
                  <a:pt x="6055" y="24362"/>
                </a:cubicBezTo>
                <a:cubicBezTo>
                  <a:pt x="5062" y="24083"/>
                  <a:pt x="4037" y="23943"/>
                  <a:pt x="3004" y="23943"/>
                </a:cubicBezTo>
                <a:cubicBezTo>
                  <a:pt x="2694" y="23943"/>
                  <a:pt x="2384" y="23955"/>
                  <a:pt x="2073" y="23981"/>
                </a:cubicBezTo>
                <a:cubicBezTo>
                  <a:pt x="783" y="24126"/>
                  <a:pt x="1" y="24944"/>
                  <a:pt x="146" y="26089"/>
                </a:cubicBezTo>
                <a:cubicBezTo>
                  <a:pt x="201" y="26508"/>
                  <a:pt x="365" y="26908"/>
                  <a:pt x="601" y="27271"/>
                </a:cubicBezTo>
                <a:cubicBezTo>
                  <a:pt x="1346" y="28417"/>
                  <a:pt x="2437" y="29198"/>
                  <a:pt x="3564" y="29907"/>
                </a:cubicBezTo>
                <a:cubicBezTo>
                  <a:pt x="6200" y="31562"/>
                  <a:pt x="9073" y="32562"/>
                  <a:pt x="12073" y="33234"/>
                </a:cubicBezTo>
                <a:cubicBezTo>
                  <a:pt x="14709" y="33816"/>
                  <a:pt x="17382" y="34198"/>
                  <a:pt x="20072" y="34362"/>
                </a:cubicBezTo>
                <a:cubicBezTo>
                  <a:pt x="21223" y="34448"/>
                  <a:pt x="22373" y="34496"/>
                  <a:pt x="23519" y="34496"/>
                </a:cubicBezTo>
                <a:cubicBezTo>
                  <a:pt x="25994" y="34496"/>
                  <a:pt x="28454" y="34272"/>
                  <a:pt x="30890" y="33725"/>
                </a:cubicBezTo>
                <a:cubicBezTo>
                  <a:pt x="34453" y="32962"/>
                  <a:pt x="37817" y="31398"/>
                  <a:pt x="40689" y="29144"/>
                </a:cubicBezTo>
                <a:cubicBezTo>
                  <a:pt x="42125" y="27998"/>
                  <a:pt x="43253" y="26617"/>
                  <a:pt x="43871" y="24853"/>
                </a:cubicBezTo>
                <a:cubicBezTo>
                  <a:pt x="44634" y="22672"/>
                  <a:pt x="44616" y="20290"/>
                  <a:pt x="43834" y="18126"/>
                </a:cubicBezTo>
                <a:cubicBezTo>
                  <a:pt x="42653" y="14654"/>
                  <a:pt x="40616" y="11545"/>
                  <a:pt x="37907" y="9091"/>
                </a:cubicBezTo>
                <a:cubicBezTo>
                  <a:pt x="35508" y="6982"/>
                  <a:pt x="32926" y="5109"/>
                  <a:pt x="30163" y="3473"/>
                </a:cubicBezTo>
                <a:cubicBezTo>
                  <a:pt x="28381" y="2400"/>
                  <a:pt x="26563" y="1364"/>
                  <a:pt x="24581" y="637"/>
                </a:cubicBezTo>
                <a:cubicBezTo>
                  <a:pt x="23617" y="273"/>
                  <a:pt x="22618" y="0"/>
                  <a:pt x="2156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7"/>
          <p:cNvSpPr/>
          <p:nvPr/>
        </p:nvSpPr>
        <p:spPr>
          <a:xfrm rot="-9285280">
            <a:off x="472710" y="1030788"/>
            <a:ext cx="1154988" cy="573881"/>
          </a:xfrm>
          <a:custGeom>
            <a:rect b="b" l="l" r="r" t="t"/>
            <a:pathLst>
              <a:path extrusionOk="0" h="22955" w="46199">
                <a:moveTo>
                  <a:pt x="24507" y="0"/>
                </a:moveTo>
                <a:cubicBezTo>
                  <a:pt x="23535" y="0"/>
                  <a:pt x="23003" y="794"/>
                  <a:pt x="23308" y="1777"/>
                </a:cubicBezTo>
                <a:cubicBezTo>
                  <a:pt x="23380" y="2086"/>
                  <a:pt x="23508" y="2358"/>
                  <a:pt x="23671" y="2613"/>
                </a:cubicBezTo>
                <a:cubicBezTo>
                  <a:pt x="24035" y="3231"/>
                  <a:pt x="24453" y="3831"/>
                  <a:pt x="24926" y="4395"/>
                </a:cubicBezTo>
                <a:cubicBezTo>
                  <a:pt x="25689" y="5304"/>
                  <a:pt x="26544" y="6158"/>
                  <a:pt x="27344" y="7049"/>
                </a:cubicBezTo>
                <a:cubicBezTo>
                  <a:pt x="27653" y="7395"/>
                  <a:pt x="27907" y="7758"/>
                  <a:pt x="28180" y="8122"/>
                </a:cubicBezTo>
                <a:lnTo>
                  <a:pt x="28107" y="8194"/>
                </a:lnTo>
                <a:cubicBezTo>
                  <a:pt x="27889" y="8104"/>
                  <a:pt x="27689" y="7994"/>
                  <a:pt x="27489" y="7867"/>
                </a:cubicBezTo>
                <a:cubicBezTo>
                  <a:pt x="26780" y="7340"/>
                  <a:pt x="26035" y="6831"/>
                  <a:pt x="25362" y="6231"/>
                </a:cubicBezTo>
                <a:cubicBezTo>
                  <a:pt x="23162" y="4286"/>
                  <a:pt x="20690" y="2668"/>
                  <a:pt x="18017" y="1431"/>
                </a:cubicBezTo>
                <a:cubicBezTo>
                  <a:pt x="16726" y="831"/>
                  <a:pt x="15435" y="268"/>
                  <a:pt x="13999" y="140"/>
                </a:cubicBezTo>
                <a:cubicBezTo>
                  <a:pt x="13806" y="113"/>
                  <a:pt x="13612" y="99"/>
                  <a:pt x="13418" y="99"/>
                </a:cubicBezTo>
                <a:cubicBezTo>
                  <a:pt x="12845" y="99"/>
                  <a:pt x="12275" y="219"/>
                  <a:pt x="11745" y="450"/>
                </a:cubicBezTo>
                <a:cubicBezTo>
                  <a:pt x="11036" y="740"/>
                  <a:pt x="10781" y="1595"/>
                  <a:pt x="11217" y="2213"/>
                </a:cubicBezTo>
                <a:cubicBezTo>
                  <a:pt x="11381" y="2486"/>
                  <a:pt x="11581" y="2740"/>
                  <a:pt x="11817" y="2958"/>
                </a:cubicBezTo>
                <a:cubicBezTo>
                  <a:pt x="12763" y="3831"/>
                  <a:pt x="13908" y="4431"/>
                  <a:pt x="15072" y="4940"/>
                </a:cubicBezTo>
                <a:cubicBezTo>
                  <a:pt x="16217" y="5431"/>
                  <a:pt x="17399" y="5867"/>
                  <a:pt x="18562" y="6340"/>
                </a:cubicBezTo>
                <a:cubicBezTo>
                  <a:pt x="18672" y="6376"/>
                  <a:pt x="18781" y="6449"/>
                  <a:pt x="18962" y="6540"/>
                </a:cubicBezTo>
                <a:lnTo>
                  <a:pt x="18817" y="6540"/>
                </a:lnTo>
                <a:cubicBezTo>
                  <a:pt x="18144" y="6376"/>
                  <a:pt x="17453" y="6213"/>
                  <a:pt x="16781" y="6031"/>
                </a:cubicBezTo>
                <a:cubicBezTo>
                  <a:pt x="13821" y="5250"/>
                  <a:pt x="10835" y="4811"/>
                  <a:pt x="7815" y="4811"/>
                </a:cubicBezTo>
                <a:cubicBezTo>
                  <a:pt x="6550" y="4811"/>
                  <a:pt x="5278" y="4888"/>
                  <a:pt x="4000" y="5049"/>
                </a:cubicBezTo>
                <a:cubicBezTo>
                  <a:pt x="2909" y="5195"/>
                  <a:pt x="1854" y="5467"/>
                  <a:pt x="945" y="6158"/>
                </a:cubicBezTo>
                <a:cubicBezTo>
                  <a:pt x="55" y="6813"/>
                  <a:pt x="0" y="8122"/>
                  <a:pt x="836" y="8867"/>
                </a:cubicBezTo>
                <a:cubicBezTo>
                  <a:pt x="1309" y="9267"/>
                  <a:pt x="1873" y="9558"/>
                  <a:pt x="2473" y="9685"/>
                </a:cubicBezTo>
                <a:cubicBezTo>
                  <a:pt x="3862" y="10105"/>
                  <a:pt x="5267" y="10267"/>
                  <a:pt x="6680" y="10267"/>
                </a:cubicBezTo>
                <a:cubicBezTo>
                  <a:pt x="7838" y="10267"/>
                  <a:pt x="9000" y="10158"/>
                  <a:pt x="10163" y="9994"/>
                </a:cubicBezTo>
                <a:cubicBezTo>
                  <a:pt x="11690" y="9776"/>
                  <a:pt x="13217" y="9413"/>
                  <a:pt x="14763" y="9122"/>
                </a:cubicBezTo>
                <a:cubicBezTo>
                  <a:pt x="15220" y="9037"/>
                  <a:pt x="15683" y="8958"/>
                  <a:pt x="16159" y="8958"/>
                </a:cubicBezTo>
                <a:cubicBezTo>
                  <a:pt x="16498" y="8958"/>
                  <a:pt x="16844" y="8998"/>
                  <a:pt x="17199" y="9103"/>
                </a:cubicBezTo>
                <a:cubicBezTo>
                  <a:pt x="16944" y="9503"/>
                  <a:pt x="16581" y="9794"/>
                  <a:pt x="16144" y="9958"/>
                </a:cubicBezTo>
                <a:cubicBezTo>
                  <a:pt x="15454" y="10194"/>
                  <a:pt x="14763" y="10413"/>
                  <a:pt x="14072" y="10631"/>
                </a:cubicBezTo>
                <a:cubicBezTo>
                  <a:pt x="12345" y="11122"/>
                  <a:pt x="10672" y="11831"/>
                  <a:pt x="9109" y="12740"/>
                </a:cubicBezTo>
                <a:cubicBezTo>
                  <a:pt x="8527" y="13049"/>
                  <a:pt x="8036" y="13540"/>
                  <a:pt x="7690" y="14121"/>
                </a:cubicBezTo>
                <a:cubicBezTo>
                  <a:pt x="7254" y="14939"/>
                  <a:pt x="7581" y="15776"/>
                  <a:pt x="8472" y="16085"/>
                </a:cubicBezTo>
                <a:cubicBezTo>
                  <a:pt x="8859" y="16198"/>
                  <a:pt x="9259" y="16255"/>
                  <a:pt x="9661" y="16255"/>
                </a:cubicBezTo>
                <a:cubicBezTo>
                  <a:pt x="9901" y="16255"/>
                  <a:pt x="10143" y="16235"/>
                  <a:pt x="10381" y="16194"/>
                </a:cubicBezTo>
                <a:cubicBezTo>
                  <a:pt x="12036" y="15994"/>
                  <a:pt x="13654" y="15521"/>
                  <a:pt x="15181" y="14830"/>
                </a:cubicBezTo>
                <a:cubicBezTo>
                  <a:pt x="16744" y="14140"/>
                  <a:pt x="18308" y="13394"/>
                  <a:pt x="19890" y="12703"/>
                </a:cubicBezTo>
                <a:cubicBezTo>
                  <a:pt x="20782" y="12319"/>
                  <a:pt x="21726" y="12038"/>
                  <a:pt x="22712" y="12038"/>
                </a:cubicBezTo>
                <a:cubicBezTo>
                  <a:pt x="22891" y="12038"/>
                  <a:pt x="23071" y="12047"/>
                  <a:pt x="23253" y="12067"/>
                </a:cubicBezTo>
                <a:cubicBezTo>
                  <a:pt x="23526" y="12103"/>
                  <a:pt x="23817" y="12176"/>
                  <a:pt x="24089" y="12231"/>
                </a:cubicBezTo>
                <a:lnTo>
                  <a:pt x="24108" y="12340"/>
                </a:lnTo>
                <a:cubicBezTo>
                  <a:pt x="23817" y="12521"/>
                  <a:pt x="23544" y="12721"/>
                  <a:pt x="23253" y="12885"/>
                </a:cubicBezTo>
                <a:cubicBezTo>
                  <a:pt x="21999" y="13540"/>
                  <a:pt x="20726" y="14158"/>
                  <a:pt x="19490" y="14849"/>
                </a:cubicBezTo>
                <a:cubicBezTo>
                  <a:pt x="18635" y="15303"/>
                  <a:pt x="17781" y="15794"/>
                  <a:pt x="16963" y="16321"/>
                </a:cubicBezTo>
                <a:cubicBezTo>
                  <a:pt x="16363" y="16685"/>
                  <a:pt x="15908" y="17248"/>
                  <a:pt x="15690" y="17903"/>
                </a:cubicBezTo>
                <a:cubicBezTo>
                  <a:pt x="15435" y="18757"/>
                  <a:pt x="15817" y="19430"/>
                  <a:pt x="16708" y="19539"/>
                </a:cubicBezTo>
                <a:cubicBezTo>
                  <a:pt x="16938" y="19563"/>
                  <a:pt x="17168" y="19576"/>
                  <a:pt x="17398" y="19576"/>
                </a:cubicBezTo>
                <a:cubicBezTo>
                  <a:pt x="17696" y="19576"/>
                  <a:pt x="17993" y="19554"/>
                  <a:pt x="18290" y="19503"/>
                </a:cubicBezTo>
                <a:cubicBezTo>
                  <a:pt x="19999" y="19230"/>
                  <a:pt x="21580" y="18539"/>
                  <a:pt x="23089" y="17739"/>
                </a:cubicBezTo>
                <a:cubicBezTo>
                  <a:pt x="24653" y="16921"/>
                  <a:pt x="26180" y="16030"/>
                  <a:pt x="27744" y="15230"/>
                </a:cubicBezTo>
                <a:cubicBezTo>
                  <a:pt x="28416" y="14903"/>
                  <a:pt x="29125" y="14630"/>
                  <a:pt x="29834" y="14430"/>
                </a:cubicBezTo>
                <a:cubicBezTo>
                  <a:pt x="30039" y="14390"/>
                  <a:pt x="30254" y="14369"/>
                  <a:pt x="30471" y="14369"/>
                </a:cubicBezTo>
                <a:cubicBezTo>
                  <a:pt x="30543" y="14369"/>
                  <a:pt x="30616" y="14371"/>
                  <a:pt x="30689" y="14376"/>
                </a:cubicBezTo>
                <a:lnTo>
                  <a:pt x="30707" y="14485"/>
                </a:lnTo>
                <a:cubicBezTo>
                  <a:pt x="30562" y="14685"/>
                  <a:pt x="30398" y="14867"/>
                  <a:pt x="30234" y="15049"/>
                </a:cubicBezTo>
                <a:cubicBezTo>
                  <a:pt x="29544" y="15703"/>
                  <a:pt x="28853" y="16339"/>
                  <a:pt x="28162" y="17012"/>
                </a:cubicBezTo>
                <a:cubicBezTo>
                  <a:pt x="27671" y="17485"/>
                  <a:pt x="27180" y="17994"/>
                  <a:pt x="26998" y="18685"/>
                </a:cubicBezTo>
                <a:cubicBezTo>
                  <a:pt x="26795" y="19467"/>
                  <a:pt x="27291" y="20101"/>
                  <a:pt x="28001" y="20101"/>
                </a:cubicBezTo>
                <a:cubicBezTo>
                  <a:pt x="28116" y="20101"/>
                  <a:pt x="28237" y="20084"/>
                  <a:pt x="28362" y="20048"/>
                </a:cubicBezTo>
                <a:cubicBezTo>
                  <a:pt x="28744" y="19921"/>
                  <a:pt x="29107" y="19739"/>
                  <a:pt x="29434" y="19503"/>
                </a:cubicBezTo>
                <a:cubicBezTo>
                  <a:pt x="29889" y="19194"/>
                  <a:pt x="30271" y="18812"/>
                  <a:pt x="30707" y="18503"/>
                </a:cubicBezTo>
                <a:cubicBezTo>
                  <a:pt x="32252" y="17376"/>
                  <a:pt x="33870" y="16430"/>
                  <a:pt x="35779" y="16139"/>
                </a:cubicBezTo>
                <a:cubicBezTo>
                  <a:pt x="35999" y="16099"/>
                  <a:pt x="36221" y="16079"/>
                  <a:pt x="36441" y="16079"/>
                </a:cubicBezTo>
                <a:cubicBezTo>
                  <a:pt x="37314" y="16079"/>
                  <a:pt x="38173" y="16388"/>
                  <a:pt x="38870" y="16939"/>
                </a:cubicBezTo>
                <a:cubicBezTo>
                  <a:pt x="39652" y="17557"/>
                  <a:pt x="40306" y="18357"/>
                  <a:pt x="40979" y="19103"/>
                </a:cubicBezTo>
                <a:cubicBezTo>
                  <a:pt x="41961" y="20157"/>
                  <a:pt x="42906" y="21248"/>
                  <a:pt x="43888" y="22284"/>
                </a:cubicBezTo>
                <a:cubicBezTo>
                  <a:pt x="44179" y="22557"/>
                  <a:pt x="44506" y="22757"/>
                  <a:pt x="44870" y="22884"/>
                </a:cubicBezTo>
                <a:cubicBezTo>
                  <a:pt x="45003" y="22932"/>
                  <a:pt x="45131" y="22954"/>
                  <a:pt x="45251" y="22954"/>
                </a:cubicBezTo>
                <a:cubicBezTo>
                  <a:pt x="45818" y="22954"/>
                  <a:pt x="46198" y="22457"/>
                  <a:pt x="46033" y="21812"/>
                </a:cubicBezTo>
                <a:cubicBezTo>
                  <a:pt x="45979" y="21539"/>
                  <a:pt x="45870" y="21266"/>
                  <a:pt x="45724" y="21030"/>
                </a:cubicBezTo>
                <a:cubicBezTo>
                  <a:pt x="44524" y="18903"/>
                  <a:pt x="42961" y="17030"/>
                  <a:pt x="41106" y="15449"/>
                </a:cubicBezTo>
                <a:cubicBezTo>
                  <a:pt x="40488" y="14939"/>
                  <a:pt x="39834" y="14467"/>
                  <a:pt x="39161" y="14030"/>
                </a:cubicBezTo>
                <a:cubicBezTo>
                  <a:pt x="38634" y="13703"/>
                  <a:pt x="38252" y="13158"/>
                  <a:pt x="38143" y="12540"/>
                </a:cubicBezTo>
                <a:cubicBezTo>
                  <a:pt x="38034" y="12031"/>
                  <a:pt x="37925" y="11522"/>
                  <a:pt x="37834" y="11012"/>
                </a:cubicBezTo>
                <a:cubicBezTo>
                  <a:pt x="37525" y="9322"/>
                  <a:pt x="37252" y="7613"/>
                  <a:pt x="36688" y="5976"/>
                </a:cubicBezTo>
                <a:cubicBezTo>
                  <a:pt x="36034" y="4086"/>
                  <a:pt x="34961" y="2504"/>
                  <a:pt x="33216" y="1431"/>
                </a:cubicBezTo>
                <a:cubicBezTo>
                  <a:pt x="32925" y="1249"/>
                  <a:pt x="32616" y="1104"/>
                  <a:pt x="32289" y="1013"/>
                </a:cubicBezTo>
                <a:cubicBezTo>
                  <a:pt x="32123" y="965"/>
                  <a:pt x="31963" y="942"/>
                  <a:pt x="31811" y="942"/>
                </a:cubicBezTo>
                <a:cubicBezTo>
                  <a:pt x="30995" y="942"/>
                  <a:pt x="30415" y="1603"/>
                  <a:pt x="30507" y="2522"/>
                </a:cubicBezTo>
                <a:cubicBezTo>
                  <a:pt x="30525" y="2849"/>
                  <a:pt x="30580" y="3158"/>
                  <a:pt x="30671" y="3468"/>
                </a:cubicBezTo>
                <a:cubicBezTo>
                  <a:pt x="31071" y="4686"/>
                  <a:pt x="31507" y="5904"/>
                  <a:pt x="31925" y="7122"/>
                </a:cubicBezTo>
                <a:cubicBezTo>
                  <a:pt x="32198" y="7885"/>
                  <a:pt x="32471" y="8649"/>
                  <a:pt x="32743" y="9413"/>
                </a:cubicBezTo>
                <a:cubicBezTo>
                  <a:pt x="32634" y="9394"/>
                  <a:pt x="32525" y="9322"/>
                  <a:pt x="32471" y="9213"/>
                </a:cubicBezTo>
                <a:cubicBezTo>
                  <a:pt x="32089" y="8594"/>
                  <a:pt x="31689" y="7994"/>
                  <a:pt x="31343" y="7358"/>
                </a:cubicBezTo>
                <a:cubicBezTo>
                  <a:pt x="30525" y="5940"/>
                  <a:pt x="29780" y="4504"/>
                  <a:pt x="28925" y="3104"/>
                </a:cubicBezTo>
                <a:cubicBezTo>
                  <a:pt x="28289" y="1995"/>
                  <a:pt x="27362" y="1086"/>
                  <a:pt x="26235" y="486"/>
                </a:cubicBezTo>
                <a:cubicBezTo>
                  <a:pt x="25762" y="231"/>
                  <a:pt x="25253" y="68"/>
                  <a:pt x="24726" y="13"/>
                </a:cubicBezTo>
                <a:cubicBezTo>
                  <a:pt x="24650" y="5"/>
                  <a:pt x="24577" y="0"/>
                  <a:pt x="24507"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6">
  <p:cSld name="TITLE_AND_TWO_COLUMNS_1_1_1_1_1_1_2">
    <p:spTree>
      <p:nvGrpSpPr>
        <p:cNvPr id="311" name="Shape 311"/>
        <p:cNvGrpSpPr/>
        <p:nvPr/>
      </p:nvGrpSpPr>
      <p:grpSpPr>
        <a:xfrm>
          <a:off x="0" y="0"/>
          <a:ext cx="0" cy="0"/>
          <a:chOff x="0" y="0"/>
          <a:chExt cx="0" cy="0"/>
        </a:xfrm>
      </p:grpSpPr>
      <p:sp>
        <p:nvSpPr>
          <p:cNvPr id="312" name="Google Shape;312;p28"/>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8"/>
          <p:cNvSpPr txBox="1"/>
          <p:nvPr>
            <p:ph type="title"/>
          </p:nvPr>
        </p:nvSpPr>
        <p:spPr>
          <a:xfrm>
            <a:off x="4873950" y="561625"/>
            <a:ext cx="3598500" cy="858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14" name="Google Shape;314;p28"/>
          <p:cNvSpPr/>
          <p:nvPr/>
        </p:nvSpPr>
        <p:spPr>
          <a:xfrm rot="-8714660">
            <a:off x="535823" y="2631535"/>
            <a:ext cx="626036" cy="727904"/>
          </a:xfrm>
          <a:custGeom>
            <a:rect b="b" l="l" r="r" t="t"/>
            <a:pathLst>
              <a:path extrusionOk="0" h="36021" w="30980">
                <a:moveTo>
                  <a:pt x="19690" y="0"/>
                </a:moveTo>
                <a:cubicBezTo>
                  <a:pt x="18130" y="0"/>
                  <a:pt x="16566" y="569"/>
                  <a:pt x="15646" y="1697"/>
                </a:cubicBezTo>
                <a:cubicBezTo>
                  <a:pt x="13816" y="3906"/>
                  <a:pt x="13749" y="7031"/>
                  <a:pt x="12789" y="9620"/>
                </a:cubicBezTo>
                <a:cubicBezTo>
                  <a:pt x="11673" y="12678"/>
                  <a:pt x="9352" y="14329"/>
                  <a:pt x="6964" y="16517"/>
                </a:cubicBezTo>
                <a:cubicBezTo>
                  <a:pt x="4286" y="19016"/>
                  <a:pt x="1" y="22342"/>
                  <a:pt x="447" y="26493"/>
                </a:cubicBezTo>
                <a:cubicBezTo>
                  <a:pt x="514" y="27341"/>
                  <a:pt x="893" y="28122"/>
                  <a:pt x="1496" y="28703"/>
                </a:cubicBezTo>
                <a:cubicBezTo>
                  <a:pt x="2188" y="29328"/>
                  <a:pt x="3170" y="29573"/>
                  <a:pt x="4085" y="29662"/>
                </a:cubicBezTo>
                <a:cubicBezTo>
                  <a:pt x="4417" y="29690"/>
                  <a:pt x="4756" y="29696"/>
                  <a:pt x="5098" y="29696"/>
                </a:cubicBezTo>
                <a:cubicBezTo>
                  <a:pt x="5344" y="29696"/>
                  <a:pt x="5591" y="29693"/>
                  <a:pt x="5838" y="29693"/>
                </a:cubicBezTo>
                <a:cubicBezTo>
                  <a:pt x="6914" y="29693"/>
                  <a:pt x="7984" y="29749"/>
                  <a:pt x="8906" y="30354"/>
                </a:cubicBezTo>
                <a:cubicBezTo>
                  <a:pt x="10401" y="31359"/>
                  <a:pt x="11049" y="33233"/>
                  <a:pt x="12522" y="34260"/>
                </a:cubicBezTo>
                <a:cubicBezTo>
                  <a:pt x="14229" y="35474"/>
                  <a:pt x="16425" y="36020"/>
                  <a:pt x="18663" y="36020"/>
                </a:cubicBezTo>
                <a:cubicBezTo>
                  <a:pt x="21485" y="36020"/>
                  <a:pt x="24372" y="35151"/>
                  <a:pt x="26426" y="33657"/>
                </a:cubicBezTo>
                <a:cubicBezTo>
                  <a:pt x="29551" y="31381"/>
                  <a:pt x="30979" y="27564"/>
                  <a:pt x="30868" y="23793"/>
                </a:cubicBezTo>
                <a:cubicBezTo>
                  <a:pt x="30845" y="23190"/>
                  <a:pt x="30801" y="22587"/>
                  <a:pt x="30712" y="21985"/>
                </a:cubicBezTo>
                <a:cubicBezTo>
                  <a:pt x="30109" y="18414"/>
                  <a:pt x="28190" y="15311"/>
                  <a:pt x="25958" y="12455"/>
                </a:cubicBezTo>
                <a:cubicBezTo>
                  <a:pt x="24976" y="11182"/>
                  <a:pt x="24217" y="9754"/>
                  <a:pt x="24261" y="8125"/>
                </a:cubicBezTo>
                <a:cubicBezTo>
                  <a:pt x="24306" y="6495"/>
                  <a:pt x="24775" y="4799"/>
                  <a:pt x="24395" y="3148"/>
                </a:cubicBezTo>
                <a:cubicBezTo>
                  <a:pt x="23907" y="1042"/>
                  <a:pt x="21803" y="0"/>
                  <a:pt x="19690"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8"/>
          <p:cNvSpPr/>
          <p:nvPr/>
        </p:nvSpPr>
        <p:spPr>
          <a:xfrm>
            <a:off x="359045" y="825295"/>
            <a:ext cx="1498225" cy="2737556"/>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8"/>
          <p:cNvSpPr/>
          <p:nvPr/>
        </p:nvSpPr>
        <p:spPr>
          <a:xfrm>
            <a:off x="2031975" y="1555780"/>
            <a:ext cx="272097" cy="182815"/>
          </a:xfrm>
          <a:custGeom>
            <a:rect b="b" l="l" r="r" t="t"/>
            <a:pathLst>
              <a:path extrusionOk="0" h="5504" w="8192">
                <a:moveTo>
                  <a:pt x="1781" y="0"/>
                </a:moveTo>
                <a:cubicBezTo>
                  <a:pt x="1701" y="0"/>
                  <a:pt x="1621" y="3"/>
                  <a:pt x="1541" y="8"/>
                </a:cubicBezTo>
                <a:cubicBezTo>
                  <a:pt x="693" y="53"/>
                  <a:pt x="1" y="901"/>
                  <a:pt x="224" y="1682"/>
                </a:cubicBezTo>
                <a:cubicBezTo>
                  <a:pt x="380" y="2285"/>
                  <a:pt x="648" y="2820"/>
                  <a:pt x="1050" y="3311"/>
                </a:cubicBezTo>
                <a:cubicBezTo>
                  <a:pt x="2233" y="4561"/>
                  <a:pt x="3862" y="5342"/>
                  <a:pt x="5603" y="5499"/>
                </a:cubicBezTo>
                <a:cubicBezTo>
                  <a:pt x="5655" y="5502"/>
                  <a:pt x="5706" y="5503"/>
                  <a:pt x="5757" y="5503"/>
                </a:cubicBezTo>
                <a:cubicBezTo>
                  <a:pt x="6447" y="5503"/>
                  <a:pt x="7029" y="5227"/>
                  <a:pt x="7611" y="4874"/>
                </a:cubicBezTo>
                <a:cubicBezTo>
                  <a:pt x="7991" y="4673"/>
                  <a:pt x="8192" y="4249"/>
                  <a:pt x="8125" y="3825"/>
                </a:cubicBezTo>
                <a:cubicBezTo>
                  <a:pt x="8080" y="3401"/>
                  <a:pt x="7879" y="2999"/>
                  <a:pt x="7567" y="2709"/>
                </a:cubicBezTo>
                <a:cubicBezTo>
                  <a:pt x="6138" y="1437"/>
                  <a:pt x="4420" y="700"/>
                  <a:pt x="2612" y="120"/>
                </a:cubicBezTo>
                <a:cubicBezTo>
                  <a:pt x="2335" y="33"/>
                  <a:pt x="2058" y="0"/>
                  <a:pt x="178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8"/>
          <p:cNvSpPr/>
          <p:nvPr/>
        </p:nvSpPr>
        <p:spPr>
          <a:xfrm>
            <a:off x="1719878" y="1394185"/>
            <a:ext cx="202412" cy="216429"/>
          </a:xfrm>
          <a:custGeom>
            <a:rect b="b" l="l" r="r" t="t"/>
            <a:pathLst>
              <a:path extrusionOk="0" h="6516" w="6094">
                <a:moveTo>
                  <a:pt x="1869" y="0"/>
                </a:moveTo>
                <a:cubicBezTo>
                  <a:pt x="1811" y="0"/>
                  <a:pt x="1754" y="3"/>
                  <a:pt x="1697" y="8"/>
                </a:cubicBezTo>
                <a:cubicBezTo>
                  <a:pt x="1429" y="30"/>
                  <a:pt x="1183" y="52"/>
                  <a:pt x="938" y="119"/>
                </a:cubicBezTo>
                <a:cubicBezTo>
                  <a:pt x="357" y="209"/>
                  <a:pt x="134" y="409"/>
                  <a:pt x="45" y="990"/>
                </a:cubicBezTo>
                <a:cubicBezTo>
                  <a:pt x="0" y="1280"/>
                  <a:pt x="0" y="1570"/>
                  <a:pt x="45" y="1883"/>
                </a:cubicBezTo>
                <a:cubicBezTo>
                  <a:pt x="157" y="2686"/>
                  <a:pt x="491" y="3423"/>
                  <a:pt x="982" y="4070"/>
                </a:cubicBezTo>
                <a:cubicBezTo>
                  <a:pt x="1831" y="5208"/>
                  <a:pt x="2835" y="6123"/>
                  <a:pt x="4241" y="6458"/>
                </a:cubicBezTo>
                <a:cubicBezTo>
                  <a:pt x="4376" y="6497"/>
                  <a:pt x="4511" y="6516"/>
                  <a:pt x="4643" y="6516"/>
                </a:cubicBezTo>
                <a:cubicBezTo>
                  <a:pt x="5406" y="6516"/>
                  <a:pt x="6071" y="5892"/>
                  <a:pt x="6071" y="5074"/>
                </a:cubicBezTo>
                <a:cubicBezTo>
                  <a:pt x="6093" y="4829"/>
                  <a:pt x="6071" y="4583"/>
                  <a:pt x="6026" y="4338"/>
                </a:cubicBezTo>
                <a:cubicBezTo>
                  <a:pt x="5602" y="2641"/>
                  <a:pt x="4486" y="1458"/>
                  <a:pt x="3147" y="454"/>
                </a:cubicBezTo>
                <a:cubicBezTo>
                  <a:pt x="2771" y="157"/>
                  <a:pt x="2324" y="0"/>
                  <a:pt x="1869"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8"/>
          <p:cNvSpPr/>
          <p:nvPr/>
        </p:nvSpPr>
        <p:spPr>
          <a:xfrm>
            <a:off x="1748776" y="909897"/>
            <a:ext cx="233568" cy="185107"/>
          </a:xfrm>
          <a:custGeom>
            <a:rect b="b" l="l" r="r" t="t"/>
            <a:pathLst>
              <a:path extrusionOk="0" h="5573" w="7032">
                <a:moveTo>
                  <a:pt x="1761" y="1"/>
                </a:moveTo>
                <a:cubicBezTo>
                  <a:pt x="1148" y="1"/>
                  <a:pt x="680" y="363"/>
                  <a:pt x="358" y="906"/>
                </a:cubicBezTo>
                <a:cubicBezTo>
                  <a:pt x="1" y="1464"/>
                  <a:pt x="23" y="2178"/>
                  <a:pt x="403" y="2736"/>
                </a:cubicBezTo>
                <a:cubicBezTo>
                  <a:pt x="1251" y="4187"/>
                  <a:pt x="2612" y="4991"/>
                  <a:pt x="4152" y="5482"/>
                </a:cubicBezTo>
                <a:cubicBezTo>
                  <a:pt x="4353" y="5526"/>
                  <a:pt x="4554" y="5571"/>
                  <a:pt x="4755" y="5571"/>
                </a:cubicBezTo>
                <a:cubicBezTo>
                  <a:pt x="4780" y="5572"/>
                  <a:pt x="4806" y="5572"/>
                  <a:pt x="4831" y="5572"/>
                </a:cubicBezTo>
                <a:cubicBezTo>
                  <a:pt x="5360" y="5572"/>
                  <a:pt x="5843" y="5353"/>
                  <a:pt x="6205" y="4991"/>
                </a:cubicBezTo>
                <a:cubicBezTo>
                  <a:pt x="7031" y="4098"/>
                  <a:pt x="6987" y="2803"/>
                  <a:pt x="6072" y="1821"/>
                </a:cubicBezTo>
                <a:cubicBezTo>
                  <a:pt x="4956" y="661"/>
                  <a:pt x="3505" y="214"/>
                  <a:pt x="1965" y="13"/>
                </a:cubicBezTo>
                <a:cubicBezTo>
                  <a:pt x="1895" y="5"/>
                  <a:pt x="1827" y="1"/>
                  <a:pt x="17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8"/>
          <p:cNvSpPr/>
          <p:nvPr/>
        </p:nvSpPr>
        <p:spPr>
          <a:xfrm>
            <a:off x="1559745" y="1535850"/>
            <a:ext cx="193511" cy="201183"/>
          </a:xfrm>
          <a:custGeom>
            <a:rect b="b" l="l" r="r" t="t"/>
            <a:pathLst>
              <a:path extrusionOk="0" h="6057" w="5826">
                <a:moveTo>
                  <a:pt x="2068" y="0"/>
                </a:moveTo>
                <a:cubicBezTo>
                  <a:pt x="1091" y="0"/>
                  <a:pt x="255" y="775"/>
                  <a:pt x="157" y="1925"/>
                </a:cubicBezTo>
                <a:cubicBezTo>
                  <a:pt x="0" y="3755"/>
                  <a:pt x="1697" y="5831"/>
                  <a:pt x="3527" y="6032"/>
                </a:cubicBezTo>
                <a:cubicBezTo>
                  <a:pt x="3659" y="6048"/>
                  <a:pt x="3786" y="6056"/>
                  <a:pt x="3909" y="6056"/>
                </a:cubicBezTo>
                <a:cubicBezTo>
                  <a:pt x="5109" y="6056"/>
                  <a:pt x="5826" y="5275"/>
                  <a:pt x="5826" y="3978"/>
                </a:cubicBezTo>
                <a:cubicBezTo>
                  <a:pt x="5826" y="3353"/>
                  <a:pt x="5759" y="2684"/>
                  <a:pt x="5335" y="2260"/>
                </a:cubicBezTo>
                <a:cubicBezTo>
                  <a:pt x="4687" y="1523"/>
                  <a:pt x="3951" y="854"/>
                  <a:pt x="3147" y="318"/>
                </a:cubicBezTo>
                <a:cubicBezTo>
                  <a:pt x="2788" y="100"/>
                  <a:pt x="2419" y="0"/>
                  <a:pt x="2068"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8"/>
          <p:cNvSpPr/>
          <p:nvPr/>
        </p:nvSpPr>
        <p:spPr>
          <a:xfrm>
            <a:off x="1907449" y="1217044"/>
            <a:ext cx="205368" cy="168134"/>
          </a:xfrm>
          <a:custGeom>
            <a:rect b="b" l="l" r="r" t="t"/>
            <a:pathLst>
              <a:path extrusionOk="0" h="5062" w="6183">
                <a:moveTo>
                  <a:pt x="2340" y="1"/>
                </a:moveTo>
                <a:cubicBezTo>
                  <a:pt x="2007" y="1"/>
                  <a:pt x="1677" y="68"/>
                  <a:pt x="1362" y="207"/>
                </a:cubicBezTo>
                <a:cubicBezTo>
                  <a:pt x="134" y="721"/>
                  <a:pt x="0" y="2060"/>
                  <a:pt x="558" y="2930"/>
                </a:cubicBezTo>
                <a:cubicBezTo>
                  <a:pt x="1228" y="4046"/>
                  <a:pt x="2366" y="4805"/>
                  <a:pt x="3638" y="5028"/>
                </a:cubicBezTo>
                <a:cubicBezTo>
                  <a:pt x="3772" y="5051"/>
                  <a:pt x="3907" y="5062"/>
                  <a:pt x="4043" y="5062"/>
                </a:cubicBezTo>
                <a:cubicBezTo>
                  <a:pt x="4449" y="5062"/>
                  <a:pt x="4854" y="4961"/>
                  <a:pt x="5223" y="4760"/>
                </a:cubicBezTo>
                <a:cubicBezTo>
                  <a:pt x="5781" y="4470"/>
                  <a:pt x="6138" y="3890"/>
                  <a:pt x="6182" y="3265"/>
                </a:cubicBezTo>
                <a:cubicBezTo>
                  <a:pt x="6071" y="2819"/>
                  <a:pt x="5915" y="2395"/>
                  <a:pt x="5714" y="1993"/>
                </a:cubicBezTo>
                <a:cubicBezTo>
                  <a:pt x="5156" y="944"/>
                  <a:pt x="4174" y="475"/>
                  <a:pt x="3102" y="118"/>
                </a:cubicBezTo>
                <a:cubicBezTo>
                  <a:pt x="2851" y="41"/>
                  <a:pt x="2595" y="1"/>
                  <a:pt x="234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8"/>
          <p:cNvSpPr/>
          <p:nvPr/>
        </p:nvSpPr>
        <p:spPr>
          <a:xfrm>
            <a:off x="2038651" y="948726"/>
            <a:ext cx="162388" cy="194208"/>
          </a:xfrm>
          <a:custGeom>
            <a:rect b="b" l="l" r="r" t="t"/>
            <a:pathLst>
              <a:path extrusionOk="0" h="5847" w="4889">
                <a:moveTo>
                  <a:pt x="2270" y="1"/>
                </a:moveTo>
                <a:cubicBezTo>
                  <a:pt x="1390" y="1"/>
                  <a:pt x="609" y="657"/>
                  <a:pt x="402" y="1433"/>
                </a:cubicBezTo>
                <a:cubicBezTo>
                  <a:pt x="1" y="2840"/>
                  <a:pt x="737" y="4737"/>
                  <a:pt x="1987" y="5540"/>
                </a:cubicBezTo>
                <a:cubicBezTo>
                  <a:pt x="2287" y="5746"/>
                  <a:pt x="2633" y="5846"/>
                  <a:pt x="2976" y="5846"/>
                </a:cubicBezTo>
                <a:cubicBezTo>
                  <a:pt x="3526" y="5846"/>
                  <a:pt x="4068" y="5589"/>
                  <a:pt x="4397" y="5094"/>
                </a:cubicBezTo>
                <a:cubicBezTo>
                  <a:pt x="4732" y="4625"/>
                  <a:pt x="4888" y="4067"/>
                  <a:pt x="4866" y="3509"/>
                </a:cubicBezTo>
                <a:cubicBezTo>
                  <a:pt x="4866" y="1947"/>
                  <a:pt x="4152" y="742"/>
                  <a:pt x="3058" y="184"/>
                </a:cubicBezTo>
                <a:cubicBezTo>
                  <a:pt x="2795" y="57"/>
                  <a:pt x="2528" y="1"/>
                  <a:pt x="227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8"/>
          <p:cNvSpPr/>
          <p:nvPr/>
        </p:nvSpPr>
        <p:spPr>
          <a:xfrm>
            <a:off x="2150589" y="1263613"/>
            <a:ext cx="155712" cy="192614"/>
          </a:xfrm>
          <a:custGeom>
            <a:rect b="b" l="l" r="r" t="t"/>
            <a:pathLst>
              <a:path extrusionOk="0" h="5799" w="4688">
                <a:moveTo>
                  <a:pt x="2382" y="0"/>
                </a:moveTo>
                <a:cubicBezTo>
                  <a:pt x="1854" y="0"/>
                  <a:pt x="1306" y="240"/>
                  <a:pt x="849" y="814"/>
                </a:cubicBezTo>
                <a:cubicBezTo>
                  <a:pt x="1" y="1863"/>
                  <a:pt x="1" y="3671"/>
                  <a:pt x="760" y="4787"/>
                </a:cubicBezTo>
                <a:cubicBezTo>
                  <a:pt x="1175" y="5389"/>
                  <a:pt x="1726" y="5798"/>
                  <a:pt x="2465" y="5798"/>
                </a:cubicBezTo>
                <a:cubicBezTo>
                  <a:pt x="2521" y="5798"/>
                  <a:pt x="2577" y="5796"/>
                  <a:pt x="2634" y="5791"/>
                </a:cubicBezTo>
                <a:cubicBezTo>
                  <a:pt x="3393" y="5724"/>
                  <a:pt x="4040" y="5211"/>
                  <a:pt x="4308" y="4497"/>
                </a:cubicBezTo>
                <a:cubicBezTo>
                  <a:pt x="4465" y="3983"/>
                  <a:pt x="4598" y="3470"/>
                  <a:pt x="4688" y="2934"/>
                </a:cubicBezTo>
                <a:cubicBezTo>
                  <a:pt x="4621" y="2109"/>
                  <a:pt x="4465" y="1372"/>
                  <a:pt x="3907" y="747"/>
                </a:cubicBezTo>
                <a:cubicBezTo>
                  <a:pt x="3521" y="291"/>
                  <a:pt x="2963" y="0"/>
                  <a:pt x="238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8"/>
          <p:cNvSpPr/>
          <p:nvPr/>
        </p:nvSpPr>
        <p:spPr>
          <a:xfrm>
            <a:off x="1619035" y="1111982"/>
            <a:ext cx="172020" cy="174047"/>
          </a:xfrm>
          <a:custGeom>
            <a:rect b="b" l="l" r="r" t="t"/>
            <a:pathLst>
              <a:path extrusionOk="0" h="5240" w="5179">
                <a:moveTo>
                  <a:pt x="1935" y="0"/>
                </a:moveTo>
                <a:cubicBezTo>
                  <a:pt x="1405" y="0"/>
                  <a:pt x="921" y="296"/>
                  <a:pt x="671" y="759"/>
                </a:cubicBezTo>
                <a:cubicBezTo>
                  <a:pt x="113" y="1741"/>
                  <a:pt x="1" y="2723"/>
                  <a:pt x="671" y="3683"/>
                </a:cubicBezTo>
                <a:cubicBezTo>
                  <a:pt x="1139" y="4397"/>
                  <a:pt x="1831" y="4910"/>
                  <a:pt x="2612" y="5134"/>
                </a:cubicBezTo>
                <a:cubicBezTo>
                  <a:pt x="2844" y="5206"/>
                  <a:pt x="3072" y="5240"/>
                  <a:pt x="3289" y="5240"/>
                </a:cubicBezTo>
                <a:cubicBezTo>
                  <a:pt x="4349" y="5240"/>
                  <a:pt x="5179" y="4433"/>
                  <a:pt x="5179" y="3303"/>
                </a:cubicBezTo>
                <a:cubicBezTo>
                  <a:pt x="5179" y="1786"/>
                  <a:pt x="3684" y="156"/>
                  <a:pt x="2188" y="23"/>
                </a:cubicBezTo>
                <a:cubicBezTo>
                  <a:pt x="2103" y="7"/>
                  <a:pt x="2019" y="0"/>
                  <a:pt x="193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8"/>
          <p:cNvSpPr/>
          <p:nvPr/>
        </p:nvSpPr>
        <p:spPr>
          <a:xfrm>
            <a:off x="1435185" y="864723"/>
            <a:ext cx="159432" cy="192116"/>
          </a:xfrm>
          <a:custGeom>
            <a:rect b="b" l="l" r="r" t="t"/>
            <a:pathLst>
              <a:path extrusionOk="0" h="5784" w="4800">
                <a:moveTo>
                  <a:pt x="1693" y="1"/>
                </a:moveTo>
                <a:cubicBezTo>
                  <a:pt x="1309" y="1"/>
                  <a:pt x="942" y="132"/>
                  <a:pt x="626" y="436"/>
                </a:cubicBezTo>
                <a:cubicBezTo>
                  <a:pt x="68" y="949"/>
                  <a:pt x="1" y="1619"/>
                  <a:pt x="269" y="2311"/>
                </a:cubicBezTo>
                <a:cubicBezTo>
                  <a:pt x="313" y="2445"/>
                  <a:pt x="336" y="2579"/>
                  <a:pt x="380" y="2713"/>
                </a:cubicBezTo>
                <a:cubicBezTo>
                  <a:pt x="670" y="3851"/>
                  <a:pt x="1385" y="4855"/>
                  <a:pt x="2411" y="5458"/>
                </a:cubicBezTo>
                <a:cubicBezTo>
                  <a:pt x="2757" y="5679"/>
                  <a:pt x="3100" y="5783"/>
                  <a:pt x="3415" y="5783"/>
                </a:cubicBezTo>
                <a:cubicBezTo>
                  <a:pt x="4177" y="5783"/>
                  <a:pt x="4768" y="5175"/>
                  <a:pt x="4799" y="4163"/>
                </a:cubicBezTo>
                <a:lnTo>
                  <a:pt x="4799" y="3918"/>
                </a:lnTo>
                <a:cubicBezTo>
                  <a:pt x="4777" y="3628"/>
                  <a:pt x="4777" y="3449"/>
                  <a:pt x="4755" y="3271"/>
                </a:cubicBezTo>
                <a:cubicBezTo>
                  <a:pt x="4532" y="1909"/>
                  <a:pt x="3862" y="838"/>
                  <a:pt x="2590" y="213"/>
                </a:cubicBezTo>
                <a:cubicBezTo>
                  <a:pt x="2290" y="78"/>
                  <a:pt x="1986" y="1"/>
                  <a:pt x="169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8"/>
          <p:cNvSpPr/>
          <p:nvPr/>
        </p:nvSpPr>
        <p:spPr>
          <a:xfrm>
            <a:off x="1460396" y="1245610"/>
            <a:ext cx="189824" cy="160794"/>
          </a:xfrm>
          <a:custGeom>
            <a:rect b="b" l="l" r="r" t="t"/>
            <a:pathLst>
              <a:path extrusionOk="0" h="4841" w="5715">
                <a:moveTo>
                  <a:pt x="2061" y="0"/>
                </a:moveTo>
                <a:cubicBezTo>
                  <a:pt x="1902" y="0"/>
                  <a:pt x="1744" y="13"/>
                  <a:pt x="1585" y="39"/>
                </a:cubicBezTo>
                <a:cubicBezTo>
                  <a:pt x="1161" y="84"/>
                  <a:pt x="893" y="463"/>
                  <a:pt x="603" y="776"/>
                </a:cubicBezTo>
                <a:cubicBezTo>
                  <a:pt x="157" y="1200"/>
                  <a:pt x="1" y="1557"/>
                  <a:pt x="336" y="2048"/>
                </a:cubicBezTo>
                <a:cubicBezTo>
                  <a:pt x="693" y="2584"/>
                  <a:pt x="1094" y="3075"/>
                  <a:pt x="1563" y="3499"/>
                </a:cubicBezTo>
                <a:cubicBezTo>
                  <a:pt x="2277" y="4124"/>
                  <a:pt x="3103" y="4659"/>
                  <a:pt x="4018" y="4816"/>
                </a:cubicBezTo>
                <a:cubicBezTo>
                  <a:pt x="4118" y="4832"/>
                  <a:pt x="4215" y="4840"/>
                  <a:pt x="4310" y="4840"/>
                </a:cubicBezTo>
                <a:cubicBezTo>
                  <a:pt x="5108" y="4840"/>
                  <a:pt x="5714" y="4272"/>
                  <a:pt x="5714" y="3454"/>
                </a:cubicBezTo>
                <a:cubicBezTo>
                  <a:pt x="5714" y="3365"/>
                  <a:pt x="5692" y="3276"/>
                  <a:pt x="5692" y="3186"/>
                </a:cubicBezTo>
                <a:cubicBezTo>
                  <a:pt x="5647" y="3052"/>
                  <a:pt x="5625" y="2918"/>
                  <a:pt x="5580" y="2784"/>
                </a:cubicBezTo>
                <a:cubicBezTo>
                  <a:pt x="5067" y="1535"/>
                  <a:pt x="4063" y="553"/>
                  <a:pt x="2791" y="84"/>
                </a:cubicBezTo>
                <a:cubicBezTo>
                  <a:pt x="2547" y="30"/>
                  <a:pt x="2304" y="0"/>
                  <a:pt x="20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8"/>
          <p:cNvSpPr/>
          <p:nvPr/>
        </p:nvSpPr>
        <p:spPr>
          <a:xfrm>
            <a:off x="2335203" y="1387408"/>
            <a:ext cx="149766" cy="189392"/>
          </a:xfrm>
          <a:custGeom>
            <a:rect b="b" l="l" r="r" t="t"/>
            <a:pathLst>
              <a:path extrusionOk="0" h="5702" w="4509">
                <a:moveTo>
                  <a:pt x="2027" y="1"/>
                </a:moveTo>
                <a:cubicBezTo>
                  <a:pt x="1647" y="1"/>
                  <a:pt x="1280" y="189"/>
                  <a:pt x="1071" y="547"/>
                </a:cubicBezTo>
                <a:cubicBezTo>
                  <a:pt x="335" y="1707"/>
                  <a:pt x="0" y="3515"/>
                  <a:pt x="1049" y="4832"/>
                </a:cubicBezTo>
                <a:cubicBezTo>
                  <a:pt x="1497" y="5396"/>
                  <a:pt x="2069" y="5701"/>
                  <a:pt x="2663" y="5701"/>
                </a:cubicBezTo>
                <a:cubicBezTo>
                  <a:pt x="2868" y="5701"/>
                  <a:pt x="3075" y="5665"/>
                  <a:pt x="3281" y="5591"/>
                </a:cubicBezTo>
                <a:cubicBezTo>
                  <a:pt x="4129" y="5278"/>
                  <a:pt x="4509" y="4675"/>
                  <a:pt x="4509" y="3336"/>
                </a:cubicBezTo>
                <a:cubicBezTo>
                  <a:pt x="4419" y="2444"/>
                  <a:pt x="4107" y="1618"/>
                  <a:pt x="3571" y="904"/>
                </a:cubicBezTo>
                <a:cubicBezTo>
                  <a:pt x="3303" y="591"/>
                  <a:pt x="2969" y="323"/>
                  <a:pt x="2589" y="145"/>
                </a:cubicBezTo>
                <a:cubicBezTo>
                  <a:pt x="2411" y="48"/>
                  <a:pt x="2217" y="1"/>
                  <a:pt x="202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8"/>
          <p:cNvSpPr/>
          <p:nvPr/>
        </p:nvSpPr>
        <p:spPr>
          <a:xfrm>
            <a:off x="1848125" y="742057"/>
            <a:ext cx="186834" cy="129738"/>
          </a:xfrm>
          <a:custGeom>
            <a:rect b="b" l="l" r="r" t="t"/>
            <a:pathLst>
              <a:path extrusionOk="0" h="3906" w="5625">
                <a:moveTo>
                  <a:pt x="2548" y="1"/>
                </a:moveTo>
                <a:cubicBezTo>
                  <a:pt x="1984" y="1"/>
                  <a:pt x="1430" y="152"/>
                  <a:pt x="1005" y="469"/>
                </a:cubicBezTo>
                <a:cubicBezTo>
                  <a:pt x="1" y="1205"/>
                  <a:pt x="90" y="2723"/>
                  <a:pt x="1183" y="3326"/>
                </a:cubicBezTo>
                <a:cubicBezTo>
                  <a:pt x="1764" y="3571"/>
                  <a:pt x="2344" y="3750"/>
                  <a:pt x="2947" y="3906"/>
                </a:cubicBezTo>
                <a:lnTo>
                  <a:pt x="2991" y="3817"/>
                </a:lnTo>
                <a:cubicBezTo>
                  <a:pt x="3214" y="3772"/>
                  <a:pt x="3438" y="3750"/>
                  <a:pt x="3683" y="3727"/>
                </a:cubicBezTo>
                <a:cubicBezTo>
                  <a:pt x="5067" y="3504"/>
                  <a:pt x="5625" y="2053"/>
                  <a:pt x="4732" y="937"/>
                </a:cubicBezTo>
                <a:cubicBezTo>
                  <a:pt x="4228" y="327"/>
                  <a:pt x="3376" y="1"/>
                  <a:pt x="25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8"/>
          <p:cNvSpPr/>
          <p:nvPr/>
        </p:nvSpPr>
        <p:spPr>
          <a:xfrm>
            <a:off x="1593857" y="754878"/>
            <a:ext cx="188329" cy="125818"/>
          </a:xfrm>
          <a:custGeom>
            <a:rect b="b" l="l" r="r" t="t"/>
            <a:pathLst>
              <a:path extrusionOk="0" h="3788" w="5670">
                <a:moveTo>
                  <a:pt x="2118" y="1"/>
                </a:moveTo>
                <a:cubicBezTo>
                  <a:pt x="1705" y="1"/>
                  <a:pt x="1307" y="153"/>
                  <a:pt x="1004" y="418"/>
                </a:cubicBezTo>
                <a:cubicBezTo>
                  <a:pt x="380" y="998"/>
                  <a:pt x="0" y="1980"/>
                  <a:pt x="848" y="2739"/>
                </a:cubicBezTo>
                <a:cubicBezTo>
                  <a:pt x="1496" y="3341"/>
                  <a:pt x="2344" y="3676"/>
                  <a:pt x="3259" y="3698"/>
                </a:cubicBezTo>
                <a:cubicBezTo>
                  <a:pt x="3259" y="3721"/>
                  <a:pt x="3259" y="3765"/>
                  <a:pt x="3281" y="3788"/>
                </a:cubicBezTo>
                <a:cubicBezTo>
                  <a:pt x="3817" y="3654"/>
                  <a:pt x="4330" y="3475"/>
                  <a:pt x="4843" y="3252"/>
                </a:cubicBezTo>
                <a:cubicBezTo>
                  <a:pt x="5424" y="2984"/>
                  <a:pt x="5669" y="2292"/>
                  <a:pt x="5379" y="1734"/>
                </a:cubicBezTo>
                <a:cubicBezTo>
                  <a:pt x="5200" y="1355"/>
                  <a:pt x="4933" y="1020"/>
                  <a:pt x="4598" y="775"/>
                </a:cubicBezTo>
                <a:cubicBezTo>
                  <a:pt x="3928" y="328"/>
                  <a:pt x="3147" y="60"/>
                  <a:pt x="2344" y="16"/>
                </a:cubicBezTo>
                <a:cubicBezTo>
                  <a:pt x="2268" y="6"/>
                  <a:pt x="2193" y="1"/>
                  <a:pt x="211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28"/>
          <p:cNvSpPr/>
          <p:nvPr/>
        </p:nvSpPr>
        <p:spPr>
          <a:xfrm>
            <a:off x="1325473" y="1012534"/>
            <a:ext cx="136447" cy="149600"/>
          </a:xfrm>
          <a:custGeom>
            <a:rect b="b" l="l" r="r" t="t"/>
            <a:pathLst>
              <a:path extrusionOk="0" h="4504" w="4108">
                <a:moveTo>
                  <a:pt x="1848" y="1"/>
                </a:moveTo>
                <a:cubicBezTo>
                  <a:pt x="1261" y="1"/>
                  <a:pt x="738" y="326"/>
                  <a:pt x="492" y="896"/>
                </a:cubicBezTo>
                <a:cubicBezTo>
                  <a:pt x="1" y="1968"/>
                  <a:pt x="268" y="3217"/>
                  <a:pt x="1161" y="3976"/>
                </a:cubicBezTo>
                <a:cubicBezTo>
                  <a:pt x="1555" y="4311"/>
                  <a:pt x="1986" y="4504"/>
                  <a:pt x="2437" y="4504"/>
                </a:cubicBezTo>
                <a:cubicBezTo>
                  <a:pt x="2677" y="4504"/>
                  <a:pt x="2922" y="4450"/>
                  <a:pt x="3170" y="4333"/>
                </a:cubicBezTo>
                <a:cubicBezTo>
                  <a:pt x="3862" y="3999"/>
                  <a:pt x="4107" y="3374"/>
                  <a:pt x="4085" y="2704"/>
                </a:cubicBezTo>
                <a:cubicBezTo>
                  <a:pt x="4063" y="1543"/>
                  <a:pt x="3549" y="673"/>
                  <a:pt x="2657" y="204"/>
                </a:cubicBezTo>
                <a:cubicBezTo>
                  <a:pt x="2387" y="66"/>
                  <a:pt x="2111" y="1"/>
                  <a:pt x="18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8"/>
          <p:cNvSpPr/>
          <p:nvPr/>
        </p:nvSpPr>
        <p:spPr>
          <a:xfrm rot="-3355427">
            <a:off x="701432" y="3240002"/>
            <a:ext cx="301328" cy="253852"/>
          </a:xfrm>
          <a:custGeom>
            <a:rect b="b" l="l" r="r" t="t"/>
            <a:pathLst>
              <a:path extrusionOk="0" h="10154" w="12053">
                <a:moveTo>
                  <a:pt x="1993" y="0"/>
                </a:moveTo>
                <a:cubicBezTo>
                  <a:pt x="1586" y="0"/>
                  <a:pt x="1195" y="116"/>
                  <a:pt x="893" y="383"/>
                </a:cubicBezTo>
                <a:cubicBezTo>
                  <a:pt x="380" y="851"/>
                  <a:pt x="268" y="1633"/>
                  <a:pt x="224" y="2347"/>
                </a:cubicBezTo>
                <a:cubicBezTo>
                  <a:pt x="23" y="4579"/>
                  <a:pt x="0" y="6900"/>
                  <a:pt x="960" y="8931"/>
                </a:cubicBezTo>
                <a:cubicBezTo>
                  <a:pt x="1094" y="9266"/>
                  <a:pt x="1317" y="9578"/>
                  <a:pt x="1607" y="9801"/>
                </a:cubicBezTo>
                <a:cubicBezTo>
                  <a:pt x="1932" y="10061"/>
                  <a:pt x="2336" y="10153"/>
                  <a:pt x="2761" y="10153"/>
                </a:cubicBezTo>
                <a:cubicBezTo>
                  <a:pt x="3210" y="10153"/>
                  <a:pt x="3682" y="10050"/>
                  <a:pt x="4107" y="9935"/>
                </a:cubicBezTo>
                <a:lnTo>
                  <a:pt x="9173" y="8641"/>
                </a:lnTo>
                <a:cubicBezTo>
                  <a:pt x="9776" y="8529"/>
                  <a:pt x="10379" y="8306"/>
                  <a:pt x="10937" y="7993"/>
                </a:cubicBezTo>
                <a:cubicBezTo>
                  <a:pt x="11495" y="7681"/>
                  <a:pt x="11874" y="7123"/>
                  <a:pt x="11986" y="6498"/>
                </a:cubicBezTo>
                <a:cubicBezTo>
                  <a:pt x="12053" y="5784"/>
                  <a:pt x="11584" y="5092"/>
                  <a:pt x="11004" y="4690"/>
                </a:cubicBezTo>
                <a:cubicBezTo>
                  <a:pt x="10066" y="4021"/>
                  <a:pt x="9084" y="4177"/>
                  <a:pt x="8080" y="3775"/>
                </a:cubicBezTo>
                <a:cubicBezTo>
                  <a:pt x="6919" y="3262"/>
                  <a:pt x="5848" y="2570"/>
                  <a:pt x="4911" y="1700"/>
                </a:cubicBezTo>
                <a:cubicBezTo>
                  <a:pt x="4330" y="1186"/>
                  <a:pt x="3795" y="606"/>
                  <a:pt x="3103" y="271"/>
                </a:cubicBezTo>
                <a:cubicBezTo>
                  <a:pt x="2759" y="99"/>
                  <a:pt x="2370" y="0"/>
                  <a:pt x="1993"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7">
  <p:cSld name="TITLE_AND_TWO_COLUMNS_1_1_1_1_1_1_2_1">
    <p:spTree>
      <p:nvGrpSpPr>
        <p:cNvPr id="331" name="Shape 331"/>
        <p:cNvGrpSpPr/>
        <p:nvPr/>
      </p:nvGrpSpPr>
      <p:grpSpPr>
        <a:xfrm>
          <a:off x="0" y="0"/>
          <a:ext cx="0" cy="0"/>
          <a:chOff x="0" y="0"/>
          <a:chExt cx="0" cy="0"/>
        </a:xfrm>
      </p:grpSpPr>
      <p:sp>
        <p:nvSpPr>
          <p:cNvPr id="332" name="Google Shape;332;p29"/>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9"/>
          <p:cNvSpPr txBox="1"/>
          <p:nvPr>
            <p:ph type="title"/>
          </p:nvPr>
        </p:nvSpPr>
        <p:spPr>
          <a:xfrm>
            <a:off x="48739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34" name="Google Shape;334;p29"/>
          <p:cNvSpPr/>
          <p:nvPr/>
        </p:nvSpPr>
        <p:spPr>
          <a:xfrm>
            <a:off x="447381" y="164600"/>
            <a:ext cx="320200" cy="338100"/>
          </a:xfrm>
          <a:custGeom>
            <a:rect b="b" l="l" r="r" t="t"/>
            <a:pathLst>
              <a:path extrusionOk="0" h="13524" w="12808">
                <a:moveTo>
                  <a:pt x="6488" y="1"/>
                </a:moveTo>
                <a:cubicBezTo>
                  <a:pt x="6170" y="1"/>
                  <a:pt x="5854" y="112"/>
                  <a:pt x="5581" y="377"/>
                </a:cubicBezTo>
                <a:cubicBezTo>
                  <a:pt x="4844" y="1091"/>
                  <a:pt x="4755" y="2252"/>
                  <a:pt x="4799" y="3145"/>
                </a:cubicBezTo>
                <a:cubicBezTo>
                  <a:pt x="4844" y="3970"/>
                  <a:pt x="5045" y="4796"/>
                  <a:pt x="5357" y="5555"/>
                </a:cubicBezTo>
                <a:cubicBezTo>
                  <a:pt x="4978" y="5265"/>
                  <a:pt x="4576" y="5019"/>
                  <a:pt x="4130" y="4841"/>
                </a:cubicBezTo>
                <a:cubicBezTo>
                  <a:pt x="3550" y="4603"/>
                  <a:pt x="2860" y="4394"/>
                  <a:pt x="2194" y="4394"/>
                </a:cubicBezTo>
                <a:cubicBezTo>
                  <a:pt x="1861" y="4394"/>
                  <a:pt x="1533" y="4446"/>
                  <a:pt x="1228" y="4573"/>
                </a:cubicBezTo>
                <a:cubicBezTo>
                  <a:pt x="425" y="4841"/>
                  <a:pt x="1" y="5734"/>
                  <a:pt x="313" y="6515"/>
                </a:cubicBezTo>
                <a:cubicBezTo>
                  <a:pt x="670" y="7430"/>
                  <a:pt x="1585" y="7765"/>
                  <a:pt x="2478" y="7898"/>
                </a:cubicBezTo>
                <a:cubicBezTo>
                  <a:pt x="3001" y="7986"/>
                  <a:pt x="3530" y="8031"/>
                  <a:pt x="4063" y="8031"/>
                </a:cubicBezTo>
                <a:cubicBezTo>
                  <a:pt x="4486" y="8031"/>
                  <a:pt x="4910" y="8002"/>
                  <a:pt x="5335" y="7943"/>
                </a:cubicBezTo>
                <a:lnTo>
                  <a:pt x="5335" y="7943"/>
                </a:lnTo>
                <a:cubicBezTo>
                  <a:pt x="5156" y="8122"/>
                  <a:pt x="5000" y="8323"/>
                  <a:pt x="4866" y="8523"/>
                </a:cubicBezTo>
                <a:cubicBezTo>
                  <a:pt x="4599" y="8925"/>
                  <a:pt x="4398" y="9372"/>
                  <a:pt x="4264" y="9840"/>
                </a:cubicBezTo>
                <a:cubicBezTo>
                  <a:pt x="4018" y="10755"/>
                  <a:pt x="4018" y="11938"/>
                  <a:pt x="4576" y="12742"/>
                </a:cubicBezTo>
                <a:cubicBezTo>
                  <a:pt x="4963" y="13247"/>
                  <a:pt x="5554" y="13523"/>
                  <a:pt x="6165" y="13523"/>
                </a:cubicBezTo>
                <a:cubicBezTo>
                  <a:pt x="6365" y="13523"/>
                  <a:pt x="6566" y="13494"/>
                  <a:pt x="6763" y="13434"/>
                </a:cubicBezTo>
                <a:cubicBezTo>
                  <a:pt x="7656" y="13121"/>
                  <a:pt x="8326" y="12385"/>
                  <a:pt x="8527" y="11492"/>
                </a:cubicBezTo>
                <a:cubicBezTo>
                  <a:pt x="8817" y="10398"/>
                  <a:pt x="8527" y="9305"/>
                  <a:pt x="8147" y="8278"/>
                </a:cubicBezTo>
                <a:lnTo>
                  <a:pt x="8147" y="8278"/>
                </a:lnTo>
                <a:cubicBezTo>
                  <a:pt x="8275" y="8295"/>
                  <a:pt x="8406" y="8302"/>
                  <a:pt x="8539" y="8302"/>
                </a:cubicBezTo>
                <a:cubicBezTo>
                  <a:pt x="8755" y="8302"/>
                  <a:pt x="8976" y="8283"/>
                  <a:pt x="9196" y="8256"/>
                </a:cubicBezTo>
                <a:cubicBezTo>
                  <a:pt x="9732" y="8189"/>
                  <a:pt x="10268" y="8077"/>
                  <a:pt x="10781" y="7898"/>
                </a:cubicBezTo>
                <a:cubicBezTo>
                  <a:pt x="11629" y="7541"/>
                  <a:pt x="12723" y="6805"/>
                  <a:pt x="12767" y="5778"/>
                </a:cubicBezTo>
                <a:cubicBezTo>
                  <a:pt x="12808" y="4762"/>
                  <a:pt x="11812" y="4246"/>
                  <a:pt x="10926" y="4246"/>
                </a:cubicBezTo>
                <a:cubicBezTo>
                  <a:pt x="10839" y="4246"/>
                  <a:pt x="10753" y="4251"/>
                  <a:pt x="10669" y="4260"/>
                </a:cubicBezTo>
                <a:cubicBezTo>
                  <a:pt x="9821" y="4394"/>
                  <a:pt x="9018" y="4729"/>
                  <a:pt x="8326" y="5220"/>
                </a:cubicBezTo>
                <a:cubicBezTo>
                  <a:pt x="8549" y="4573"/>
                  <a:pt x="8661" y="3881"/>
                  <a:pt x="8638" y="3189"/>
                </a:cubicBezTo>
                <a:cubicBezTo>
                  <a:pt x="8594" y="2319"/>
                  <a:pt x="8504" y="1448"/>
                  <a:pt x="7924" y="756"/>
                </a:cubicBezTo>
                <a:cubicBezTo>
                  <a:pt x="7573" y="321"/>
                  <a:pt x="7028" y="1"/>
                  <a:pt x="6488"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9"/>
          <p:cNvSpPr/>
          <p:nvPr/>
        </p:nvSpPr>
        <p:spPr>
          <a:xfrm>
            <a:off x="937056" y="208450"/>
            <a:ext cx="296850" cy="332650"/>
          </a:xfrm>
          <a:custGeom>
            <a:rect b="b" l="l" r="r" t="t"/>
            <a:pathLst>
              <a:path extrusionOk="0" h="13306" w="11874">
                <a:moveTo>
                  <a:pt x="6016" y="1"/>
                </a:moveTo>
                <a:cubicBezTo>
                  <a:pt x="5602" y="1"/>
                  <a:pt x="5178" y="162"/>
                  <a:pt x="4843" y="475"/>
                </a:cubicBezTo>
                <a:cubicBezTo>
                  <a:pt x="4085" y="1190"/>
                  <a:pt x="4040" y="2395"/>
                  <a:pt x="4196" y="3355"/>
                </a:cubicBezTo>
                <a:cubicBezTo>
                  <a:pt x="4285" y="3868"/>
                  <a:pt x="4464" y="4381"/>
                  <a:pt x="4732" y="4850"/>
                </a:cubicBezTo>
                <a:cubicBezTo>
                  <a:pt x="4193" y="4667"/>
                  <a:pt x="3632" y="4551"/>
                  <a:pt x="3077" y="4551"/>
                </a:cubicBezTo>
                <a:cubicBezTo>
                  <a:pt x="2482" y="4551"/>
                  <a:pt x="1893" y="4683"/>
                  <a:pt x="1339" y="5006"/>
                </a:cubicBezTo>
                <a:cubicBezTo>
                  <a:pt x="603" y="5453"/>
                  <a:pt x="0" y="6301"/>
                  <a:pt x="536" y="7149"/>
                </a:cubicBezTo>
                <a:cubicBezTo>
                  <a:pt x="1027" y="7908"/>
                  <a:pt x="1987" y="8265"/>
                  <a:pt x="2835" y="8376"/>
                </a:cubicBezTo>
                <a:cubicBezTo>
                  <a:pt x="3067" y="8411"/>
                  <a:pt x="3306" y="8429"/>
                  <a:pt x="3546" y="8429"/>
                </a:cubicBezTo>
                <a:cubicBezTo>
                  <a:pt x="3929" y="8429"/>
                  <a:pt x="4317" y="8383"/>
                  <a:pt x="4687" y="8287"/>
                </a:cubicBezTo>
                <a:lnTo>
                  <a:pt x="4687" y="8287"/>
                </a:lnTo>
                <a:cubicBezTo>
                  <a:pt x="4375" y="8733"/>
                  <a:pt x="4174" y="9247"/>
                  <a:pt x="4085" y="9760"/>
                </a:cubicBezTo>
                <a:cubicBezTo>
                  <a:pt x="3906" y="10720"/>
                  <a:pt x="3973" y="11836"/>
                  <a:pt x="4620" y="12595"/>
                </a:cubicBezTo>
                <a:cubicBezTo>
                  <a:pt x="4988" y="13058"/>
                  <a:pt x="5531" y="13305"/>
                  <a:pt x="6081" y="13305"/>
                </a:cubicBezTo>
                <a:cubicBezTo>
                  <a:pt x="6432" y="13305"/>
                  <a:pt x="6785" y="13205"/>
                  <a:pt x="7098" y="12996"/>
                </a:cubicBezTo>
                <a:cubicBezTo>
                  <a:pt x="7968" y="12438"/>
                  <a:pt x="8236" y="11389"/>
                  <a:pt x="8258" y="10407"/>
                </a:cubicBezTo>
                <a:cubicBezTo>
                  <a:pt x="8281" y="9425"/>
                  <a:pt x="8035" y="8443"/>
                  <a:pt x="7544" y="7595"/>
                </a:cubicBezTo>
                <a:lnTo>
                  <a:pt x="7544" y="7595"/>
                </a:lnTo>
                <a:cubicBezTo>
                  <a:pt x="7815" y="7635"/>
                  <a:pt x="8089" y="7655"/>
                  <a:pt x="8363" y="7655"/>
                </a:cubicBezTo>
                <a:cubicBezTo>
                  <a:pt x="8855" y="7655"/>
                  <a:pt x="9347" y="7590"/>
                  <a:pt x="9821" y="7461"/>
                </a:cubicBezTo>
                <a:cubicBezTo>
                  <a:pt x="10669" y="7193"/>
                  <a:pt x="11561" y="6591"/>
                  <a:pt x="11718" y="5698"/>
                </a:cubicBezTo>
                <a:cubicBezTo>
                  <a:pt x="11874" y="4984"/>
                  <a:pt x="11383" y="4314"/>
                  <a:pt x="10669" y="4225"/>
                </a:cubicBezTo>
                <a:cubicBezTo>
                  <a:pt x="10532" y="4203"/>
                  <a:pt x="10390" y="4193"/>
                  <a:pt x="10246" y="4193"/>
                </a:cubicBezTo>
                <a:cubicBezTo>
                  <a:pt x="9663" y="4193"/>
                  <a:pt x="9041" y="4354"/>
                  <a:pt x="8504" y="4515"/>
                </a:cubicBezTo>
                <a:cubicBezTo>
                  <a:pt x="8080" y="4649"/>
                  <a:pt x="7656" y="4828"/>
                  <a:pt x="7298" y="5073"/>
                </a:cubicBezTo>
                <a:cubicBezTo>
                  <a:pt x="7522" y="4515"/>
                  <a:pt x="7678" y="3913"/>
                  <a:pt x="7745" y="3310"/>
                </a:cubicBezTo>
                <a:cubicBezTo>
                  <a:pt x="7856" y="2417"/>
                  <a:pt x="7789" y="1324"/>
                  <a:pt x="7187" y="565"/>
                </a:cubicBezTo>
                <a:cubicBezTo>
                  <a:pt x="6887" y="185"/>
                  <a:pt x="6457" y="1"/>
                  <a:pt x="601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9"/>
          <p:cNvSpPr/>
          <p:nvPr/>
        </p:nvSpPr>
        <p:spPr>
          <a:xfrm>
            <a:off x="1198181" y="432875"/>
            <a:ext cx="323650" cy="353350"/>
          </a:xfrm>
          <a:custGeom>
            <a:rect b="b" l="l" r="r" t="t"/>
            <a:pathLst>
              <a:path extrusionOk="0" h="14134" w="12946">
                <a:moveTo>
                  <a:pt x="5501" y="1"/>
                </a:moveTo>
                <a:cubicBezTo>
                  <a:pt x="5374" y="1"/>
                  <a:pt x="5244" y="28"/>
                  <a:pt x="5112" y="91"/>
                </a:cubicBezTo>
                <a:cubicBezTo>
                  <a:pt x="4643" y="292"/>
                  <a:pt x="4397" y="783"/>
                  <a:pt x="4219" y="1230"/>
                </a:cubicBezTo>
                <a:cubicBezTo>
                  <a:pt x="3817" y="2256"/>
                  <a:pt x="3795" y="3394"/>
                  <a:pt x="4174" y="4421"/>
                </a:cubicBezTo>
                <a:cubicBezTo>
                  <a:pt x="4286" y="4823"/>
                  <a:pt x="4464" y="5202"/>
                  <a:pt x="4687" y="5582"/>
                </a:cubicBezTo>
                <a:cubicBezTo>
                  <a:pt x="4126" y="5381"/>
                  <a:pt x="3533" y="5262"/>
                  <a:pt x="2955" y="5262"/>
                </a:cubicBezTo>
                <a:cubicBezTo>
                  <a:pt x="2247" y="5262"/>
                  <a:pt x="1560" y="5441"/>
                  <a:pt x="982" y="5872"/>
                </a:cubicBezTo>
                <a:cubicBezTo>
                  <a:pt x="224" y="6407"/>
                  <a:pt x="0" y="7456"/>
                  <a:pt x="536" y="8238"/>
                </a:cubicBezTo>
                <a:cubicBezTo>
                  <a:pt x="1049" y="8974"/>
                  <a:pt x="1920" y="9421"/>
                  <a:pt x="2835" y="9421"/>
                </a:cubicBezTo>
                <a:cubicBezTo>
                  <a:pt x="2884" y="9422"/>
                  <a:pt x="2934" y="9423"/>
                  <a:pt x="2984" y="9423"/>
                </a:cubicBezTo>
                <a:cubicBezTo>
                  <a:pt x="3629" y="9423"/>
                  <a:pt x="4287" y="9288"/>
                  <a:pt x="4888" y="9019"/>
                </a:cubicBezTo>
                <a:lnTo>
                  <a:pt x="4888" y="9019"/>
                </a:lnTo>
                <a:cubicBezTo>
                  <a:pt x="4687" y="9421"/>
                  <a:pt x="4531" y="9845"/>
                  <a:pt x="4420" y="10269"/>
                </a:cubicBezTo>
                <a:cubicBezTo>
                  <a:pt x="4174" y="11273"/>
                  <a:pt x="3951" y="12478"/>
                  <a:pt x="4576" y="13371"/>
                </a:cubicBezTo>
                <a:cubicBezTo>
                  <a:pt x="4879" y="13867"/>
                  <a:pt x="5403" y="14133"/>
                  <a:pt x="5938" y="14133"/>
                </a:cubicBezTo>
                <a:cubicBezTo>
                  <a:pt x="6270" y="14133"/>
                  <a:pt x="6607" y="14031"/>
                  <a:pt x="6897" y="13817"/>
                </a:cubicBezTo>
                <a:cubicBezTo>
                  <a:pt x="7701" y="13237"/>
                  <a:pt x="8102" y="12166"/>
                  <a:pt x="8348" y="11228"/>
                </a:cubicBezTo>
                <a:cubicBezTo>
                  <a:pt x="8593" y="10202"/>
                  <a:pt x="8660" y="9130"/>
                  <a:pt x="8504" y="8081"/>
                </a:cubicBezTo>
                <a:lnTo>
                  <a:pt x="8504" y="8081"/>
                </a:lnTo>
                <a:cubicBezTo>
                  <a:pt x="8839" y="8193"/>
                  <a:pt x="9196" y="8238"/>
                  <a:pt x="9553" y="8260"/>
                </a:cubicBezTo>
                <a:cubicBezTo>
                  <a:pt x="9734" y="8280"/>
                  <a:pt x="9917" y="8290"/>
                  <a:pt x="10100" y="8290"/>
                </a:cubicBezTo>
                <a:cubicBezTo>
                  <a:pt x="10527" y="8290"/>
                  <a:pt x="10955" y="8235"/>
                  <a:pt x="11361" y="8126"/>
                </a:cubicBezTo>
                <a:cubicBezTo>
                  <a:pt x="12276" y="7814"/>
                  <a:pt x="12945" y="6921"/>
                  <a:pt x="12544" y="5961"/>
                </a:cubicBezTo>
                <a:cubicBezTo>
                  <a:pt x="12207" y="5137"/>
                  <a:pt x="11383" y="4785"/>
                  <a:pt x="10546" y="4785"/>
                </a:cubicBezTo>
                <a:cubicBezTo>
                  <a:pt x="10386" y="4785"/>
                  <a:pt x="10225" y="4798"/>
                  <a:pt x="10066" y="4823"/>
                </a:cubicBezTo>
                <a:cubicBezTo>
                  <a:pt x="9151" y="5001"/>
                  <a:pt x="8281" y="5381"/>
                  <a:pt x="7522" y="5939"/>
                </a:cubicBezTo>
                <a:cubicBezTo>
                  <a:pt x="7857" y="4019"/>
                  <a:pt x="8013" y="1765"/>
                  <a:pt x="6406" y="404"/>
                </a:cubicBezTo>
                <a:cubicBezTo>
                  <a:pt x="6133" y="179"/>
                  <a:pt x="5826" y="1"/>
                  <a:pt x="550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29"/>
          <p:cNvSpPr/>
          <p:nvPr/>
        </p:nvSpPr>
        <p:spPr>
          <a:xfrm>
            <a:off x="688756" y="526650"/>
            <a:ext cx="333125" cy="353250"/>
          </a:xfrm>
          <a:custGeom>
            <a:rect b="b" l="l" r="r" t="t"/>
            <a:pathLst>
              <a:path extrusionOk="0" h="14130" w="13325">
                <a:moveTo>
                  <a:pt x="6429" y="0"/>
                </a:moveTo>
                <a:cubicBezTo>
                  <a:pt x="5554" y="0"/>
                  <a:pt x="4831" y="671"/>
                  <a:pt x="4553" y="1541"/>
                </a:cubicBezTo>
                <a:cubicBezTo>
                  <a:pt x="4263" y="2545"/>
                  <a:pt x="4330" y="3639"/>
                  <a:pt x="4732" y="4621"/>
                </a:cubicBezTo>
                <a:cubicBezTo>
                  <a:pt x="4843" y="4888"/>
                  <a:pt x="4977" y="5134"/>
                  <a:pt x="5156" y="5379"/>
                </a:cubicBezTo>
                <a:cubicBezTo>
                  <a:pt x="4620" y="5134"/>
                  <a:pt x="4040" y="4955"/>
                  <a:pt x="3482" y="4866"/>
                </a:cubicBezTo>
                <a:cubicBezTo>
                  <a:pt x="3192" y="4813"/>
                  <a:pt x="2880" y="4780"/>
                  <a:pt x="2568" y="4780"/>
                </a:cubicBezTo>
                <a:cubicBezTo>
                  <a:pt x="1968" y="4780"/>
                  <a:pt x="1363" y="4900"/>
                  <a:pt x="893" y="5223"/>
                </a:cubicBezTo>
                <a:cubicBezTo>
                  <a:pt x="0" y="5826"/>
                  <a:pt x="223" y="6875"/>
                  <a:pt x="781" y="7634"/>
                </a:cubicBezTo>
                <a:cubicBezTo>
                  <a:pt x="1406" y="8437"/>
                  <a:pt x="2366" y="8928"/>
                  <a:pt x="3393" y="8950"/>
                </a:cubicBezTo>
                <a:cubicBezTo>
                  <a:pt x="3462" y="8953"/>
                  <a:pt x="3533" y="8955"/>
                  <a:pt x="3603" y="8955"/>
                </a:cubicBezTo>
                <a:cubicBezTo>
                  <a:pt x="4095" y="8955"/>
                  <a:pt x="4598" y="8886"/>
                  <a:pt x="5067" y="8750"/>
                </a:cubicBezTo>
                <a:lnTo>
                  <a:pt x="5067" y="8750"/>
                </a:lnTo>
                <a:cubicBezTo>
                  <a:pt x="4576" y="9397"/>
                  <a:pt x="4263" y="10156"/>
                  <a:pt x="4129" y="10959"/>
                </a:cubicBezTo>
                <a:cubicBezTo>
                  <a:pt x="3928" y="12142"/>
                  <a:pt x="4330" y="13615"/>
                  <a:pt x="5580" y="14039"/>
                </a:cubicBezTo>
                <a:cubicBezTo>
                  <a:pt x="5765" y="14101"/>
                  <a:pt x="5950" y="14129"/>
                  <a:pt x="6132" y="14129"/>
                </a:cubicBezTo>
                <a:cubicBezTo>
                  <a:pt x="6938" y="14129"/>
                  <a:pt x="7683" y="13574"/>
                  <a:pt x="8102" y="12901"/>
                </a:cubicBezTo>
                <a:cubicBezTo>
                  <a:pt x="8571" y="12142"/>
                  <a:pt x="8638" y="11093"/>
                  <a:pt x="8638" y="10245"/>
                </a:cubicBezTo>
                <a:cubicBezTo>
                  <a:pt x="8682" y="9598"/>
                  <a:pt x="8615" y="8950"/>
                  <a:pt x="8437" y="8325"/>
                </a:cubicBezTo>
                <a:lnTo>
                  <a:pt x="8437" y="8325"/>
                </a:lnTo>
                <a:cubicBezTo>
                  <a:pt x="8995" y="8504"/>
                  <a:pt x="9575" y="8593"/>
                  <a:pt x="10155" y="8638"/>
                </a:cubicBezTo>
                <a:cubicBezTo>
                  <a:pt x="10320" y="8647"/>
                  <a:pt x="10490" y="8653"/>
                  <a:pt x="10660" y="8653"/>
                </a:cubicBezTo>
                <a:cubicBezTo>
                  <a:pt x="11366" y="8653"/>
                  <a:pt x="12093" y="8547"/>
                  <a:pt x="12633" y="8080"/>
                </a:cubicBezTo>
                <a:cubicBezTo>
                  <a:pt x="13325" y="7500"/>
                  <a:pt x="13302" y="6428"/>
                  <a:pt x="12789" y="5736"/>
                </a:cubicBezTo>
                <a:cubicBezTo>
                  <a:pt x="12287" y="5096"/>
                  <a:pt x="11571" y="4885"/>
                  <a:pt x="10826" y="4885"/>
                </a:cubicBezTo>
                <a:cubicBezTo>
                  <a:pt x="10611" y="4885"/>
                  <a:pt x="10393" y="4903"/>
                  <a:pt x="10178" y="4933"/>
                </a:cubicBezTo>
                <a:cubicBezTo>
                  <a:pt x="9486" y="5045"/>
                  <a:pt x="8839" y="5312"/>
                  <a:pt x="8258" y="5692"/>
                </a:cubicBezTo>
                <a:cubicBezTo>
                  <a:pt x="8593" y="4821"/>
                  <a:pt x="8772" y="3884"/>
                  <a:pt x="8749" y="2969"/>
                </a:cubicBezTo>
                <a:cubicBezTo>
                  <a:pt x="8682" y="1808"/>
                  <a:pt x="8169" y="492"/>
                  <a:pt x="6986" y="90"/>
                </a:cubicBezTo>
                <a:cubicBezTo>
                  <a:pt x="6795" y="29"/>
                  <a:pt x="6609" y="0"/>
                  <a:pt x="642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29"/>
          <p:cNvSpPr/>
          <p:nvPr/>
        </p:nvSpPr>
        <p:spPr>
          <a:xfrm>
            <a:off x="173731" y="655900"/>
            <a:ext cx="338725" cy="349525"/>
          </a:xfrm>
          <a:custGeom>
            <a:rect b="b" l="l" r="r" t="t"/>
            <a:pathLst>
              <a:path extrusionOk="0" h="13981" w="13549">
                <a:moveTo>
                  <a:pt x="6132" y="0"/>
                </a:moveTo>
                <a:cubicBezTo>
                  <a:pt x="5910" y="0"/>
                  <a:pt x="5685" y="45"/>
                  <a:pt x="5469" y="134"/>
                </a:cubicBezTo>
                <a:cubicBezTo>
                  <a:pt x="5023" y="402"/>
                  <a:pt x="4688" y="826"/>
                  <a:pt x="4532" y="1339"/>
                </a:cubicBezTo>
                <a:cubicBezTo>
                  <a:pt x="4107" y="2544"/>
                  <a:pt x="4107" y="3883"/>
                  <a:pt x="4554" y="5089"/>
                </a:cubicBezTo>
                <a:cubicBezTo>
                  <a:pt x="4598" y="5156"/>
                  <a:pt x="4621" y="5223"/>
                  <a:pt x="4665" y="5289"/>
                </a:cubicBezTo>
                <a:cubicBezTo>
                  <a:pt x="4158" y="5103"/>
                  <a:pt x="3627" y="5011"/>
                  <a:pt x="3090" y="5011"/>
                </a:cubicBezTo>
                <a:cubicBezTo>
                  <a:pt x="2730" y="5011"/>
                  <a:pt x="2368" y="5053"/>
                  <a:pt x="2009" y="5133"/>
                </a:cubicBezTo>
                <a:cubicBezTo>
                  <a:pt x="1005" y="5401"/>
                  <a:pt x="1" y="6338"/>
                  <a:pt x="23" y="7454"/>
                </a:cubicBezTo>
                <a:cubicBezTo>
                  <a:pt x="68" y="8771"/>
                  <a:pt x="1608" y="9195"/>
                  <a:pt x="2657" y="9307"/>
                </a:cubicBezTo>
                <a:cubicBezTo>
                  <a:pt x="2975" y="9355"/>
                  <a:pt x="3293" y="9378"/>
                  <a:pt x="3612" y="9378"/>
                </a:cubicBezTo>
                <a:cubicBezTo>
                  <a:pt x="4030" y="9378"/>
                  <a:pt x="4448" y="9338"/>
                  <a:pt x="4866" y="9262"/>
                </a:cubicBezTo>
                <a:cubicBezTo>
                  <a:pt x="5134" y="9218"/>
                  <a:pt x="5424" y="9128"/>
                  <a:pt x="5692" y="9039"/>
                </a:cubicBezTo>
                <a:lnTo>
                  <a:pt x="5692" y="9039"/>
                </a:lnTo>
                <a:cubicBezTo>
                  <a:pt x="4755" y="10423"/>
                  <a:pt x="4219" y="12432"/>
                  <a:pt x="5558" y="13570"/>
                </a:cubicBezTo>
                <a:cubicBezTo>
                  <a:pt x="5896" y="13848"/>
                  <a:pt x="6283" y="13980"/>
                  <a:pt x="6667" y="13980"/>
                </a:cubicBezTo>
                <a:cubicBezTo>
                  <a:pt x="7145" y="13980"/>
                  <a:pt x="7620" y="13775"/>
                  <a:pt x="7991" y="13391"/>
                </a:cubicBezTo>
                <a:cubicBezTo>
                  <a:pt x="8683" y="12699"/>
                  <a:pt x="9018" y="11673"/>
                  <a:pt x="9107" y="10713"/>
                </a:cubicBezTo>
                <a:cubicBezTo>
                  <a:pt x="9196" y="9798"/>
                  <a:pt x="9018" y="8905"/>
                  <a:pt x="8638" y="8079"/>
                </a:cubicBezTo>
                <a:lnTo>
                  <a:pt x="8638" y="8079"/>
                </a:lnTo>
                <a:cubicBezTo>
                  <a:pt x="9197" y="8290"/>
                  <a:pt x="9783" y="8398"/>
                  <a:pt x="10371" y="8398"/>
                </a:cubicBezTo>
                <a:cubicBezTo>
                  <a:pt x="10839" y="8398"/>
                  <a:pt x="11307" y="8330"/>
                  <a:pt x="11763" y="8191"/>
                </a:cubicBezTo>
                <a:cubicBezTo>
                  <a:pt x="12321" y="8012"/>
                  <a:pt x="12968" y="7745"/>
                  <a:pt x="13258" y="7187"/>
                </a:cubicBezTo>
                <a:cubicBezTo>
                  <a:pt x="13459" y="6785"/>
                  <a:pt x="13548" y="6338"/>
                  <a:pt x="13504" y="5914"/>
                </a:cubicBezTo>
                <a:cubicBezTo>
                  <a:pt x="13310" y="4959"/>
                  <a:pt x="12436" y="4690"/>
                  <a:pt x="11518" y="4690"/>
                </a:cubicBezTo>
                <a:cubicBezTo>
                  <a:pt x="10849" y="4690"/>
                  <a:pt x="10157" y="4832"/>
                  <a:pt x="9687" y="4955"/>
                </a:cubicBezTo>
                <a:cubicBezTo>
                  <a:pt x="9018" y="5111"/>
                  <a:pt x="8370" y="5379"/>
                  <a:pt x="7790" y="5758"/>
                </a:cubicBezTo>
                <a:cubicBezTo>
                  <a:pt x="8058" y="4977"/>
                  <a:pt x="8192" y="4151"/>
                  <a:pt x="8214" y="3325"/>
                </a:cubicBezTo>
                <a:cubicBezTo>
                  <a:pt x="8214" y="2209"/>
                  <a:pt x="8036" y="803"/>
                  <a:pt x="6942" y="223"/>
                </a:cubicBezTo>
                <a:cubicBezTo>
                  <a:pt x="6692" y="73"/>
                  <a:pt x="6414" y="0"/>
                  <a:pt x="6132"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9"/>
          <p:cNvSpPr/>
          <p:nvPr/>
        </p:nvSpPr>
        <p:spPr>
          <a:xfrm>
            <a:off x="6538199" y="3266498"/>
            <a:ext cx="2046114" cy="1069988"/>
          </a:xfrm>
          <a:custGeom>
            <a:rect b="b" l="l" r="r" t="t"/>
            <a:pathLst>
              <a:path extrusionOk="0" h="28442" w="54389">
                <a:moveTo>
                  <a:pt x="22038" y="1"/>
                </a:moveTo>
                <a:cubicBezTo>
                  <a:pt x="6067" y="1"/>
                  <a:pt x="1751" y="10559"/>
                  <a:pt x="845" y="14668"/>
                </a:cubicBezTo>
                <a:cubicBezTo>
                  <a:pt x="0" y="18409"/>
                  <a:pt x="3108" y="28442"/>
                  <a:pt x="15053" y="28442"/>
                </a:cubicBezTo>
                <a:cubicBezTo>
                  <a:pt x="16361" y="28442"/>
                  <a:pt x="17776" y="28321"/>
                  <a:pt x="19303" y="28059"/>
                </a:cubicBezTo>
                <a:cubicBezTo>
                  <a:pt x="30507" y="26135"/>
                  <a:pt x="32330" y="24516"/>
                  <a:pt x="36259" y="24516"/>
                </a:cubicBezTo>
                <a:cubicBezTo>
                  <a:pt x="37754" y="24516"/>
                  <a:pt x="39554" y="24750"/>
                  <a:pt x="42291" y="25291"/>
                </a:cubicBezTo>
                <a:cubicBezTo>
                  <a:pt x="44015" y="25632"/>
                  <a:pt x="45485" y="25782"/>
                  <a:pt x="46739" y="25782"/>
                </a:cubicBezTo>
                <a:cubicBezTo>
                  <a:pt x="52708" y="25782"/>
                  <a:pt x="53777" y="22398"/>
                  <a:pt x="54054" y="20203"/>
                </a:cubicBezTo>
                <a:cubicBezTo>
                  <a:pt x="54388" y="17547"/>
                  <a:pt x="51866" y="11097"/>
                  <a:pt x="46778" y="7860"/>
                </a:cubicBezTo>
                <a:cubicBezTo>
                  <a:pt x="46778" y="7860"/>
                  <a:pt x="38944" y="250"/>
                  <a:pt x="22539" y="4"/>
                </a:cubicBezTo>
                <a:cubicBezTo>
                  <a:pt x="22371" y="2"/>
                  <a:pt x="22204" y="1"/>
                  <a:pt x="2203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9"/>
          <p:cNvSpPr/>
          <p:nvPr/>
        </p:nvSpPr>
        <p:spPr>
          <a:xfrm>
            <a:off x="7351620" y="1978924"/>
            <a:ext cx="1232657" cy="2252309"/>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9"/>
          <p:cNvSpPr/>
          <p:nvPr/>
        </p:nvSpPr>
        <p:spPr>
          <a:xfrm rot="1321236">
            <a:off x="6856116" y="3874700"/>
            <a:ext cx="1616316" cy="627754"/>
          </a:xfrm>
          <a:custGeom>
            <a:rect b="b" l="l" r="r" t="t"/>
            <a:pathLst>
              <a:path extrusionOk="0" h="16687" w="42965">
                <a:moveTo>
                  <a:pt x="13156" y="0"/>
                </a:moveTo>
                <a:cubicBezTo>
                  <a:pt x="11130" y="0"/>
                  <a:pt x="9112" y="174"/>
                  <a:pt x="7143" y="686"/>
                </a:cubicBezTo>
                <a:cubicBezTo>
                  <a:pt x="5045" y="1266"/>
                  <a:pt x="3125" y="2360"/>
                  <a:pt x="1563" y="3877"/>
                </a:cubicBezTo>
                <a:cubicBezTo>
                  <a:pt x="1050" y="4368"/>
                  <a:pt x="514" y="4904"/>
                  <a:pt x="670" y="5730"/>
                </a:cubicBezTo>
                <a:cubicBezTo>
                  <a:pt x="692" y="5841"/>
                  <a:pt x="603" y="5975"/>
                  <a:pt x="559" y="6087"/>
                </a:cubicBezTo>
                <a:cubicBezTo>
                  <a:pt x="1" y="7314"/>
                  <a:pt x="68" y="8765"/>
                  <a:pt x="737" y="9948"/>
                </a:cubicBezTo>
                <a:cubicBezTo>
                  <a:pt x="983" y="10417"/>
                  <a:pt x="1250" y="10908"/>
                  <a:pt x="1541" y="11376"/>
                </a:cubicBezTo>
                <a:cubicBezTo>
                  <a:pt x="2407" y="12667"/>
                  <a:pt x="3895" y="13707"/>
                  <a:pt x="5646" y="13707"/>
                </a:cubicBezTo>
                <a:cubicBezTo>
                  <a:pt x="6287" y="13707"/>
                  <a:pt x="6963" y="13568"/>
                  <a:pt x="7656" y="13251"/>
                </a:cubicBezTo>
                <a:cubicBezTo>
                  <a:pt x="8370" y="12939"/>
                  <a:pt x="9062" y="12470"/>
                  <a:pt x="9776" y="12091"/>
                </a:cubicBezTo>
                <a:cubicBezTo>
                  <a:pt x="10267" y="11823"/>
                  <a:pt x="10781" y="11577"/>
                  <a:pt x="11316" y="11376"/>
                </a:cubicBezTo>
                <a:cubicBezTo>
                  <a:pt x="11543" y="11284"/>
                  <a:pt x="11779" y="11239"/>
                  <a:pt x="12014" y="11239"/>
                </a:cubicBezTo>
                <a:cubicBezTo>
                  <a:pt x="12404" y="11239"/>
                  <a:pt x="12790" y="11363"/>
                  <a:pt x="13124" y="11600"/>
                </a:cubicBezTo>
                <a:cubicBezTo>
                  <a:pt x="13637" y="11979"/>
                  <a:pt x="14128" y="12381"/>
                  <a:pt x="14575" y="12827"/>
                </a:cubicBezTo>
                <a:cubicBezTo>
                  <a:pt x="15490" y="13720"/>
                  <a:pt x="16316" y="14747"/>
                  <a:pt x="17298" y="15528"/>
                </a:cubicBezTo>
                <a:cubicBezTo>
                  <a:pt x="18287" y="16303"/>
                  <a:pt x="19357" y="16686"/>
                  <a:pt x="20478" y="16686"/>
                </a:cubicBezTo>
                <a:cubicBezTo>
                  <a:pt x="21228" y="16686"/>
                  <a:pt x="22001" y="16515"/>
                  <a:pt x="22788" y="16175"/>
                </a:cubicBezTo>
                <a:cubicBezTo>
                  <a:pt x="23681" y="15751"/>
                  <a:pt x="24373" y="14947"/>
                  <a:pt x="24618" y="13988"/>
                </a:cubicBezTo>
                <a:cubicBezTo>
                  <a:pt x="24752" y="13519"/>
                  <a:pt x="24842" y="13028"/>
                  <a:pt x="24998" y="12559"/>
                </a:cubicBezTo>
                <a:cubicBezTo>
                  <a:pt x="25288" y="11644"/>
                  <a:pt x="25846" y="11242"/>
                  <a:pt x="26783" y="11242"/>
                </a:cubicBezTo>
                <a:cubicBezTo>
                  <a:pt x="26848" y="11239"/>
                  <a:pt x="26913" y="11237"/>
                  <a:pt x="26977" y="11237"/>
                </a:cubicBezTo>
                <a:cubicBezTo>
                  <a:pt x="27286" y="11237"/>
                  <a:pt x="27585" y="11280"/>
                  <a:pt x="27899" y="11354"/>
                </a:cubicBezTo>
                <a:cubicBezTo>
                  <a:pt x="28837" y="11644"/>
                  <a:pt x="29752" y="12001"/>
                  <a:pt x="30645" y="12403"/>
                </a:cubicBezTo>
                <a:cubicBezTo>
                  <a:pt x="32190" y="13117"/>
                  <a:pt x="33754" y="13546"/>
                  <a:pt x="35356" y="13546"/>
                </a:cubicBezTo>
                <a:cubicBezTo>
                  <a:pt x="36207" y="13546"/>
                  <a:pt x="37068" y="13425"/>
                  <a:pt x="37943" y="13162"/>
                </a:cubicBezTo>
                <a:cubicBezTo>
                  <a:pt x="39617" y="12671"/>
                  <a:pt x="41090" y="11867"/>
                  <a:pt x="42094" y="10417"/>
                </a:cubicBezTo>
                <a:cubicBezTo>
                  <a:pt x="42965" y="9189"/>
                  <a:pt x="42875" y="7805"/>
                  <a:pt x="41916" y="6645"/>
                </a:cubicBezTo>
                <a:cubicBezTo>
                  <a:pt x="41291" y="5908"/>
                  <a:pt x="40465" y="5350"/>
                  <a:pt x="39550" y="5060"/>
                </a:cubicBezTo>
                <a:cubicBezTo>
                  <a:pt x="37563" y="4391"/>
                  <a:pt x="35555" y="3743"/>
                  <a:pt x="33524" y="3163"/>
                </a:cubicBezTo>
                <a:cubicBezTo>
                  <a:pt x="30287" y="2203"/>
                  <a:pt x="27007" y="1489"/>
                  <a:pt x="23659" y="998"/>
                </a:cubicBezTo>
                <a:cubicBezTo>
                  <a:pt x="20556" y="440"/>
                  <a:pt x="17409" y="105"/>
                  <a:pt x="14240" y="16"/>
                </a:cubicBezTo>
                <a:cubicBezTo>
                  <a:pt x="13879" y="6"/>
                  <a:pt x="13517" y="0"/>
                  <a:pt x="13156"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 list 2">
  <p:cSld name="TITLE_AND_TWO_COLUMNS_1_1_1_1_1_1_2_1_1">
    <p:spTree>
      <p:nvGrpSpPr>
        <p:cNvPr id="342" name="Shape 342"/>
        <p:cNvGrpSpPr/>
        <p:nvPr/>
      </p:nvGrpSpPr>
      <p:grpSpPr>
        <a:xfrm>
          <a:off x="0" y="0"/>
          <a:ext cx="0" cy="0"/>
          <a:chOff x="0" y="0"/>
          <a:chExt cx="0" cy="0"/>
        </a:xfrm>
      </p:grpSpPr>
      <p:sp>
        <p:nvSpPr>
          <p:cNvPr id="343" name="Google Shape;343;p30"/>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30"/>
          <p:cNvSpPr txBox="1"/>
          <p:nvPr>
            <p:ph type="title"/>
          </p:nvPr>
        </p:nvSpPr>
        <p:spPr>
          <a:xfrm>
            <a:off x="48739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45" name="Google Shape;345;p30"/>
          <p:cNvSpPr/>
          <p:nvPr/>
        </p:nvSpPr>
        <p:spPr>
          <a:xfrm>
            <a:off x="447381" y="164600"/>
            <a:ext cx="320200" cy="338100"/>
          </a:xfrm>
          <a:custGeom>
            <a:rect b="b" l="l" r="r" t="t"/>
            <a:pathLst>
              <a:path extrusionOk="0" h="13524" w="12808">
                <a:moveTo>
                  <a:pt x="6488" y="1"/>
                </a:moveTo>
                <a:cubicBezTo>
                  <a:pt x="6170" y="1"/>
                  <a:pt x="5854" y="112"/>
                  <a:pt x="5581" y="377"/>
                </a:cubicBezTo>
                <a:cubicBezTo>
                  <a:pt x="4844" y="1091"/>
                  <a:pt x="4755" y="2252"/>
                  <a:pt x="4799" y="3145"/>
                </a:cubicBezTo>
                <a:cubicBezTo>
                  <a:pt x="4844" y="3970"/>
                  <a:pt x="5045" y="4796"/>
                  <a:pt x="5357" y="5555"/>
                </a:cubicBezTo>
                <a:cubicBezTo>
                  <a:pt x="4978" y="5265"/>
                  <a:pt x="4576" y="5019"/>
                  <a:pt x="4130" y="4841"/>
                </a:cubicBezTo>
                <a:cubicBezTo>
                  <a:pt x="3550" y="4603"/>
                  <a:pt x="2860" y="4394"/>
                  <a:pt x="2194" y="4394"/>
                </a:cubicBezTo>
                <a:cubicBezTo>
                  <a:pt x="1861" y="4394"/>
                  <a:pt x="1533" y="4446"/>
                  <a:pt x="1228" y="4573"/>
                </a:cubicBezTo>
                <a:cubicBezTo>
                  <a:pt x="425" y="4841"/>
                  <a:pt x="1" y="5734"/>
                  <a:pt x="313" y="6515"/>
                </a:cubicBezTo>
                <a:cubicBezTo>
                  <a:pt x="670" y="7430"/>
                  <a:pt x="1585" y="7765"/>
                  <a:pt x="2478" y="7898"/>
                </a:cubicBezTo>
                <a:cubicBezTo>
                  <a:pt x="3001" y="7986"/>
                  <a:pt x="3530" y="8031"/>
                  <a:pt x="4063" y="8031"/>
                </a:cubicBezTo>
                <a:cubicBezTo>
                  <a:pt x="4486" y="8031"/>
                  <a:pt x="4910" y="8002"/>
                  <a:pt x="5335" y="7943"/>
                </a:cubicBezTo>
                <a:lnTo>
                  <a:pt x="5335" y="7943"/>
                </a:lnTo>
                <a:cubicBezTo>
                  <a:pt x="5156" y="8122"/>
                  <a:pt x="5000" y="8323"/>
                  <a:pt x="4866" y="8523"/>
                </a:cubicBezTo>
                <a:cubicBezTo>
                  <a:pt x="4599" y="8925"/>
                  <a:pt x="4398" y="9372"/>
                  <a:pt x="4264" y="9840"/>
                </a:cubicBezTo>
                <a:cubicBezTo>
                  <a:pt x="4018" y="10755"/>
                  <a:pt x="4018" y="11938"/>
                  <a:pt x="4576" y="12742"/>
                </a:cubicBezTo>
                <a:cubicBezTo>
                  <a:pt x="4963" y="13247"/>
                  <a:pt x="5554" y="13523"/>
                  <a:pt x="6165" y="13523"/>
                </a:cubicBezTo>
                <a:cubicBezTo>
                  <a:pt x="6365" y="13523"/>
                  <a:pt x="6566" y="13494"/>
                  <a:pt x="6763" y="13434"/>
                </a:cubicBezTo>
                <a:cubicBezTo>
                  <a:pt x="7656" y="13121"/>
                  <a:pt x="8326" y="12385"/>
                  <a:pt x="8527" y="11492"/>
                </a:cubicBezTo>
                <a:cubicBezTo>
                  <a:pt x="8817" y="10398"/>
                  <a:pt x="8527" y="9305"/>
                  <a:pt x="8147" y="8278"/>
                </a:cubicBezTo>
                <a:lnTo>
                  <a:pt x="8147" y="8278"/>
                </a:lnTo>
                <a:cubicBezTo>
                  <a:pt x="8275" y="8295"/>
                  <a:pt x="8406" y="8302"/>
                  <a:pt x="8539" y="8302"/>
                </a:cubicBezTo>
                <a:cubicBezTo>
                  <a:pt x="8755" y="8302"/>
                  <a:pt x="8976" y="8283"/>
                  <a:pt x="9196" y="8256"/>
                </a:cubicBezTo>
                <a:cubicBezTo>
                  <a:pt x="9732" y="8189"/>
                  <a:pt x="10268" y="8077"/>
                  <a:pt x="10781" y="7898"/>
                </a:cubicBezTo>
                <a:cubicBezTo>
                  <a:pt x="11629" y="7541"/>
                  <a:pt x="12723" y="6805"/>
                  <a:pt x="12767" y="5778"/>
                </a:cubicBezTo>
                <a:cubicBezTo>
                  <a:pt x="12808" y="4762"/>
                  <a:pt x="11812" y="4246"/>
                  <a:pt x="10926" y="4246"/>
                </a:cubicBezTo>
                <a:cubicBezTo>
                  <a:pt x="10839" y="4246"/>
                  <a:pt x="10753" y="4251"/>
                  <a:pt x="10669" y="4260"/>
                </a:cubicBezTo>
                <a:cubicBezTo>
                  <a:pt x="9821" y="4394"/>
                  <a:pt x="9018" y="4729"/>
                  <a:pt x="8326" y="5220"/>
                </a:cubicBezTo>
                <a:cubicBezTo>
                  <a:pt x="8549" y="4573"/>
                  <a:pt x="8661" y="3881"/>
                  <a:pt x="8638" y="3189"/>
                </a:cubicBezTo>
                <a:cubicBezTo>
                  <a:pt x="8594" y="2319"/>
                  <a:pt x="8504" y="1448"/>
                  <a:pt x="7924" y="756"/>
                </a:cubicBezTo>
                <a:cubicBezTo>
                  <a:pt x="7573" y="321"/>
                  <a:pt x="7028" y="1"/>
                  <a:pt x="6488"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30"/>
          <p:cNvSpPr/>
          <p:nvPr/>
        </p:nvSpPr>
        <p:spPr>
          <a:xfrm>
            <a:off x="937056" y="208450"/>
            <a:ext cx="296850" cy="332650"/>
          </a:xfrm>
          <a:custGeom>
            <a:rect b="b" l="l" r="r" t="t"/>
            <a:pathLst>
              <a:path extrusionOk="0" h="13306" w="11874">
                <a:moveTo>
                  <a:pt x="6016" y="1"/>
                </a:moveTo>
                <a:cubicBezTo>
                  <a:pt x="5602" y="1"/>
                  <a:pt x="5178" y="162"/>
                  <a:pt x="4843" y="475"/>
                </a:cubicBezTo>
                <a:cubicBezTo>
                  <a:pt x="4085" y="1190"/>
                  <a:pt x="4040" y="2395"/>
                  <a:pt x="4196" y="3355"/>
                </a:cubicBezTo>
                <a:cubicBezTo>
                  <a:pt x="4285" y="3868"/>
                  <a:pt x="4464" y="4381"/>
                  <a:pt x="4732" y="4850"/>
                </a:cubicBezTo>
                <a:cubicBezTo>
                  <a:pt x="4193" y="4667"/>
                  <a:pt x="3632" y="4551"/>
                  <a:pt x="3077" y="4551"/>
                </a:cubicBezTo>
                <a:cubicBezTo>
                  <a:pt x="2482" y="4551"/>
                  <a:pt x="1893" y="4683"/>
                  <a:pt x="1339" y="5006"/>
                </a:cubicBezTo>
                <a:cubicBezTo>
                  <a:pt x="603" y="5453"/>
                  <a:pt x="0" y="6301"/>
                  <a:pt x="536" y="7149"/>
                </a:cubicBezTo>
                <a:cubicBezTo>
                  <a:pt x="1027" y="7908"/>
                  <a:pt x="1987" y="8265"/>
                  <a:pt x="2835" y="8376"/>
                </a:cubicBezTo>
                <a:cubicBezTo>
                  <a:pt x="3067" y="8411"/>
                  <a:pt x="3306" y="8429"/>
                  <a:pt x="3546" y="8429"/>
                </a:cubicBezTo>
                <a:cubicBezTo>
                  <a:pt x="3929" y="8429"/>
                  <a:pt x="4317" y="8383"/>
                  <a:pt x="4687" y="8287"/>
                </a:cubicBezTo>
                <a:lnTo>
                  <a:pt x="4687" y="8287"/>
                </a:lnTo>
                <a:cubicBezTo>
                  <a:pt x="4375" y="8733"/>
                  <a:pt x="4174" y="9247"/>
                  <a:pt x="4085" y="9760"/>
                </a:cubicBezTo>
                <a:cubicBezTo>
                  <a:pt x="3906" y="10720"/>
                  <a:pt x="3973" y="11836"/>
                  <a:pt x="4620" y="12595"/>
                </a:cubicBezTo>
                <a:cubicBezTo>
                  <a:pt x="4988" y="13058"/>
                  <a:pt x="5531" y="13305"/>
                  <a:pt x="6081" y="13305"/>
                </a:cubicBezTo>
                <a:cubicBezTo>
                  <a:pt x="6432" y="13305"/>
                  <a:pt x="6785" y="13205"/>
                  <a:pt x="7098" y="12996"/>
                </a:cubicBezTo>
                <a:cubicBezTo>
                  <a:pt x="7968" y="12438"/>
                  <a:pt x="8236" y="11389"/>
                  <a:pt x="8258" y="10407"/>
                </a:cubicBezTo>
                <a:cubicBezTo>
                  <a:pt x="8281" y="9425"/>
                  <a:pt x="8035" y="8443"/>
                  <a:pt x="7544" y="7595"/>
                </a:cubicBezTo>
                <a:lnTo>
                  <a:pt x="7544" y="7595"/>
                </a:lnTo>
                <a:cubicBezTo>
                  <a:pt x="7815" y="7635"/>
                  <a:pt x="8089" y="7655"/>
                  <a:pt x="8363" y="7655"/>
                </a:cubicBezTo>
                <a:cubicBezTo>
                  <a:pt x="8855" y="7655"/>
                  <a:pt x="9347" y="7590"/>
                  <a:pt x="9821" y="7461"/>
                </a:cubicBezTo>
                <a:cubicBezTo>
                  <a:pt x="10669" y="7193"/>
                  <a:pt x="11561" y="6591"/>
                  <a:pt x="11718" y="5698"/>
                </a:cubicBezTo>
                <a:cubicBezTo>
                  <a:pt x="11874" y="4984"/>
                  <a:pt x="11383" y="4314"/>
                  <a:pt x="10669" y="4225"/>
                </a:cubicBezTo>
                <a:cubicBezTo>
                  <a:pt x="10532" y="4203"/>
                  <a:pt x="10390" y="4193"/>
                  <a:pt x="10246" y="4193"/>
                </a:cubicBezTo>
                <a:cubicBezTo>
                  <a:pt x="9663" y="4193"/>
                  <a:pt x="9041" y="4354"/>
                  <a:pt x="8504" y="4515"/>
                </a:cubicBezTo>
                <a:cubicBezTo>
                  <a:pt x="8080" y="4649"/>
                  <a:pt x="7656" y="4828"/>
                  <a:pt x="7298" y="5073"/>
                </a:cubicBezTo>
                <a:cubicBezTo>
                  <a:pt x="7522" y="4515"/>
                  <a:pt x="7678" y="3913"/>
                  <a:pt x="7745" y="3310"/>
                </a:cubicBezTo>
                <a:cubicBezTo>
                  <a:pt x="7856" y="2417"/>
                  <a:pt x="7789" y="1324"/>
                  <a:pt x="7187" y="565"/>
                </a:cubicBezTo>
                <a:cubicBezTo>
                  <a:pt x="6887" y="185"/>
                  <a:pt x="6457" y="1"/>
                  <a:pt x="601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30"/>
          <p:cNvSpPr/>
          <p:nvPr/>
        </p:nvSpPr>
        <p:spPr>
          <a:xfrm>
            <a:off x="173731" y="655900"/>
            <a:ext cx="338725" cy="349525"/>
          </a:xfrm>
          <a:custGeom>
            <a:rect b="b" l="l" r="r" t="t"/>
            <a:pathLst>
              <a:path extrusionOk="0" h="13981" w="13549">
                <a:moveTo>
                  <a:pt x="6132" y="0"/>
                </a:moveTo>
                <a:cubicBezTo>
                  <a:pt x="5910" y="0"/>
                  <a:pt x="5685" y="45"/>
                  <a:pt x="5469" y="134"/>
                </a:cubicBezTo>
                <a:cubicBezTo>
                  <a:pt x="5023" y="402"/>
                  <a:pt x="4688" y="826"/>
                  <a:pt x="4532" y="1339"/>
                </a:cubicBezTo>
                <a:cubicBezTo>
                  <a:pt x="4107" y="2544"/>
                  <a:pt x="4107" y="3883"/>
                  <a:pt x="4554" y="5089"/>
                </a:cubicBezTo>
                <a:cubicBezTo>
                  <a:pt x="4598" y="5156"/>
                  <a:pt x="4621" y="5223"/>
                  <a:pt x="4665" y="5289"/>
                </a:cubicBezTo>
                <a:cubicBezTo>
                  <a:pt x="4158" y="5103"/>
                  <a:pt x="3627" y="5011"/>
                  <a:pt x="3090" y="5011"/>
                </a:cubicBezTo>
                <a:cubicBezTo>
                  <a:pt x="2730" y="5011"/>
                  <a:pt x="2368" y="5053"/>
                  <a:pt x="2009" y="5133"/>
                </a:cubicBezTo>
                <a:cubicBezTo>
                  <a:pt x="1005" y="5401"/>
                  <a:pt x="1" y="6338"/>
                  <a:pt x="23" y="7454"/>
                </a:cubicBezTo>
                <a:cubicBezTo>
                  <a:pt x="68" y="8771"/>
                  <a:pt x="1608" y="9195"/>
                  <a:pt x="2657" y="9307"/>
                </a:cubicBezTo>
                <a:cubicBezTo>
                  <a:pt x="2975" y="9355"/>
                  <a:pt x="3293" y="9378"/>
                  <a:pt x="3612" y="9378"/>
                </a:cubicBezTo>
                <a:cubicBezTo>
                  <a:pt x="4030" y="9378"/>
                  <a:pt x="4448" y="9338"/>
                  <a:pt x="4866" y="9262"/>
                </a:cubicBezTo>
                <a:cubicBezTo>
                  <a:pt x="5134" y="9218"/>
                  <a:pt x="5424" y="9128"/>
                  <a:pt x="5692" y="9039"/>
                </a:cubicBezTo>
                <a:lnTo>
                  <a:pt x="5692" y="9039"/>
                </a:lnTo>
                <a:cubicBezTo>
                  <a:pt x="4755" y="10423"/>
                  <a:pt x="4219" y="12432"/>
                  <a:pt x="5558" y="13570"/>
                </a:cubicBezTo>
                <a:cubicBezTo>
                  <a:pt x="5896" y="13848"/>
                  <a:pt x="6283" y="13980"/>
                  <a:pt x="6667" y="13980"/>
                </a:cubicBezTo>
                <a:cubicBezTo>
                  <a:pt x="7145" y="13980"/>
                  <a:pt x="7620" y="13775"/>
                  <a:pt x="7991" y="13391"/>
                </a:cubicBezTo>
                <a:cubicBezTo>
                  <a:pt x="8683" y="12699"/>
                  <a:pt x="9018" y="11673"/>
                  <a:pt x="9107" y="10713"/>
                </a:cubicBezTo>
                <a:cubicBezTo>
                  <a:pt x="9196" y="9798"/>
                  <a:pt x="9018" y="8905"/>
                  <a:pt x="8638" y="8079"/>
                </a:cubicBezTo>
                <a:lnTo>
                  <a:pt x="8638" y="8079"/>
                </a:lnTo>
                <a:cubicBezTo>
                  <a:pt x="9197" y="8290"/>
                  <a:pt x="9783" y="8398"/>
                  <a:pt x="10371" y="8398"/>
                </a:cubicBezTo>
                <a:cubicBezTo>
                  <a:pt x="10839" y="8398"/>
                  <a:pt x="11307" y="8330"/>
                  <a:pt x="11763" y="8191"/>
                </a:cubicBezTo>
                <a:cubicBezTo>
                  <a:pt x="12321" y="8012"/>
                  <a:pt x="12968" y="7745"/>
                  <a:pt x="13258" y="7187"/>
                </a:cubicBezTo>
                <a:cubicBezTo>
                  <a:pt x="13459" y="6785"/>
                  <a:pt x="13548" y="6338"/>
                  <a:pt x="13504" y="5914"/>
                </a:cubicBezTo>
                <a:cubicBezTo>
                  <a:pt x="13310" y="4959"/>
                  <a:pt x="12436" y="4690"/>
                  <a:pt x="11518" y="4690"/>
                </a:cubicBezTo>
                <a:cubicBezTo>
                  <a:pt x="10849" y="4690"/>
                  <a:pt x="10157" y="4832"/>
                  <a:pt x="9687" y="4955"/>
                </a:cubicBezTo>
                <a:cubicBezTo>
                  <a:pt x="9018" y="5111"/>
                  <a:pt x="8370" y="5379"/>
                  <a:pt x="7790" y="5758"/>
                </a:cubicBezTo>
                <a:cubicBezTo>
                  <a:pt x="8058" y="4977"/>
                  <a:pt x="8192" y="4151"/>
                  <a:pt x="8214" y="3325"/>
                </a:cubicBezTo>
                <a:cubicBezTo>
                  <a:pt x="8214" y="2209"/>
                  <a:pt x="8036" y="803"/>
                  <a:pt x="6942" y="223"/>
                </a:cubicBezTo>
                <a:cubicBezTo>
                  <a:pt x="6692" y="73"/>
                  <a:pt x="6414" y="0"/>
                  <a:pt x="6132"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0"/>
          <p:cNvSpPr txBox="1"/>
          <p:nvPr>
            <p:ph idx="1" type="subTitle"/>
          </p:nvPr>
        </p:nvSpPr>
        <p:spPr>
          <a:xfrm>
            <a:off x="723300" y="2056115"/>
            <a:ext cx="3575400" cy="2595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Char char="●"/>
              <a:defRPr b="1" sz="1200"/>
            </a:lvl1pPr>
            <a:lvl2pPr lvl="1">
              <a:spcBef>
                <a:spcPts val="1600"/>
              </a:spcBef>
              <a:spcAft>
                <a:spcPts val="0"/>
              </a:spcAft>
              <a:buSzPts val="1400"/>
              <a:buChar char="○"/>
              <a:defRPr/>
            </a:lvl2pPr>
            <a:lvl3pPr lvl="2">
              <a:spcBef>
                <a:spcPts val="1600"/>
              </a:spcBef>
              <a:spcAft>
                <a:spcPts val="0"/>
              </a:spcAft>
              <a:buSzPts val="1400"/>
              <a:buChar char="■"/>
              <a:defRPr/>
            </a:lvl3pPr>
            <a:lvl4pPr lvl="3">
              <a:spcBef>
                <a:spcPts val="1600"/>
              </a:spcBef>
              <a:spcAft>
                <a:spcPts val="0"/>
              </a:spcAft>
              <a:buSzPts val="1400"/>
              <a:buChar char="●"/>
              <a:defRPr/>
            </a:lvl4pPr>
            <a:lvl5pPr lvl="4">
              <a:spcBef>
                <a:spcPts val="1600"/>
              </a:spcBef>
              <a:spcAft>
                <a:spcPts val="0"/>
              </a:spcAft>
              <a:buSzPts val="1400"/>
              <a:buChar char="○"/>
              <a:defRPr/>
            </a:lvl5pPr>
            <a:lvl6pPr lvl="5">
              <a:spcBef>
                <a:spcPts val="1600"/>
              </a:spcBef>
              <a:spcAft>
                <a:spcPts val="0"/>
              </a:spcAft>
              <a:buSzPts val="1400"/>
              <a:buChar char="■"/>
              <a:defRPr/>
            </a:lvl6pPr>
            <a:lvl7pPr lvl="6">
              <a:spcBef>
                <a:spcPts val="1600"/>
              </a:spcBef>
              <a:spcAft>
                <a:spcPts val="0"/>
              </a:spcAft>
              <a:buSzPts val="1400"/>
              <a:buChar char="●"/>
              <a:defRPr/>
            </a:lvl7pPr>
            <a:lvl8pPr lvl="7">
              <a:spcBef>
                <a:spcPts val="1600"/>
              </a:spcBef>
              <a:spcAft>
                <a:spcPts val="0"/>
              </a:spcAft>
              <a:buSzPts val="1400"/>
              <a:buChar char="○"/>
              <a:defRPr/>
            </a:lvl8pPr>
            <a:lvl9pPr lvl="8">
              <a:spcBef>
                <a:spcPts val="1600"/>
              </a:spcBef>
              <a:spcAft>
                <a:spcPts val="1600"/>
              </a:spcAft>
              <a:buSzPts val="1400"/>
              <a:buChar char="■"/>
              <a:defRPr/>
            </a:lvl9pPr>
          </a:lstStyle>
          <a:p/>
        </p:txBody>
      </p:sp>
      <p:sp>
        <p:nvSpPr>
          <p:cNvPr id="349" name="Google Shape;349;p30"/>
          <p:cNvSpPr txBox="1"/>
          <p:nvPr>
            <p:ph idx="2" type="subTitle"/>
          </p:nvPr>
        </p:nvSpPr>
        <p:spPr>
          <a:xfrm>
            <a:off x="4897900" y="2056115"/>
            <a:ext cx="3574500" cy="2595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b="1" sz="12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p:txBody>
      </p:sp>
      <p:sp>
        <p:nvSpPr>
          <p:cNvPr id="350" name="Google Shape;350;p30"/>
          <p:cNvSpPr txBox="1"/>
          <p:nvPr>
            <p:ph idx="3" type="subTitle"/>
          </p:nvPr>
        </p:nvSpPr>
        <p:spPr>
          <a:xfrm>
            <a:off x="723300" y="1492990"/>
            <a:ext cx="3640800" cy="3327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800"/>
              <a:buFont typeface="Alata"/>
              <a:buNone/>
              <a:defRPr sz="1800">
                <a:latin typeface="Alata"/>
                <a:ea typeface="Alata"/>
                <a:cs typeface="Alata"/>
                <a:sym typeface="Alata"/>
              </a:defRPr>
            </a:lvl1pPr>
            <a:lvl2pPr lvl="1">
              <a:spcBef>
                <a:spcPts val="1600"/>
              </a:spcBef>
              <a:spcAft>
                <a:spcPts val="0"/>
              </a:spcAft>
              <a:buSzPts val="1800"/>
              <a:buFont typeface="Alata"/>
              <a:buNone/>
              <a:defRPr sz="1800">
                <a:latin typeface="Alata"/>
                <a:ea typeface="Alata"/>
                <a:cs typeface="Alata"/>
                <a:sym typeface="Alata"/>
              </a:defRPr>
            </a:lvl2pPr>
            <a:lvl3pPr lvl="2">
              <a:spcBef>
                <a:spcPts val="1600"/>
              </a:spcBef>
              <a:spcAft>
                <a:spcPts val="0"/>
              </a:spcAft>
              <a:buSzPts val="1800"/>
              <a:buFont typeface="Alata"/>
              <a:buNone/>
              <a:defRPr sz="1800">
                <a:latin typeface="Alata"/>
                <a:ea typeface="Alata"/>
                <a:cs typeface="Alata"/>
                <a:sym typeface="Alata"/>
              </a:defRPr>
            </a:lvl3pPr>
            <a:lvl4pPr lvl="3">
              <a:spcBef>
                <a:spcPts val="1600"/>
              </a:spcBef>
              <a:spcAft>
                <a:spcPts val="0"/>
              </a:spcAft>
              <a:buSzPts val="1800"/>
              <a:buFont typeface="Alata"/>
              <a:buNone/>
              <a:defRPr sz="1800">
                <a:latin typeface="Alata"/>
                <a:ea typeface="Alata"/>
                <a:cs typeface="Alata"/>
                <a:sym typeface="Alata"/>
              </a:defRPr>
            </a:lvl4pPr>
            <a:lvl5pPr lvl="4">
              <a:spcBef>
                <a:spcPts val="1600"/>
              </a:spcBef>
              <a:spcAft>
                <a:spcPts val="0"/>
              </a:spcAft>
              <a:buSzPts val="1800"/>
              <a:buFont typeface="Alata"/>
              <a:buNone/>
              <a:defRPr sz="1800">
                <a:latin typeface="Alata"/>
                <a:ea typeface="Alata"/>
                <a:cs typeface="Alata"/>
                <a:sym typeface="Alata"/>
              </a:defRPr>
            </a:lvl5pPr>
            <a:lvl6pPr lvl="5">
              <a:spcBef>
                <a:spcPts val="1600"/>
              </a:spcBef>
              <a:spcAft>
                <a:spcPts val="0"/>
              </a:spcAft>
              <a:buSzPts val="1800"/>
              <a:buFont typeface="Alata"/>
              <a:buNone/>
              <a:defRPr sz="1800">
                <a:latin typeface="Alata"/>
                <a:ea typeface="Alata"/>
                <a:cs typeface="Alata"/>
                <a:sym typeface="Alata"/>
              </a:defRPr>
            </a:lvl6pPr>
            <a:lvl7pPr lvl="6">
              <a:spcBef>
                <a:spcPts val="1600"/>
              </a:spcBef>
              <a:spcAft>
                <a:spcPts val="0"/>
              </a:spcAft>
              <a:buSzPts val="1800"/>
              <a:buFont typeface="Alata"/>
              <a:buNone/>
              <a:defRPr sz="1800">
                <a:latin typeface="Alata"/>
                <a:ea typeface="Alata"/>
                <a:cs typeface="Alata"/>
                <a:sym typeface="Alata"/>
              </a:defRPr>
            </a:lvl7pPr>
            <a:lvl8pPr lvl="7">
              <a:spcBef>
                <a:spcPts val="1600"/>
              </a:spcBef>
              <a:spcAft>
                <a:spcPts val="0"/>
              </a:spcAft>
              <a:buSzPts val="1800"/>
              <a:buFont typeface="Alata"/>
              <a:buNone/>
              <a:defRPr sz="1800">
                <a:latin typeface="Alata"/>
                <a:ea typeface="Alata"/>
                <a:cs typeface="Alata"/>
                <a:sym typeface="Alata"/>
              </a:defRPr>
            </a:lvl8pPr>
            <a:lvl9pPr lvl="8">
              <a:spcBef>
                <a:spcPts val="1600"/>
              </a:spcBef>
              <a:spcAft>
                <a:spcPts val="1600"/>
              </a:spcAft>
              <a:buSzPts val="1800"/>
              <a:buFont typeface="Alata"/>
              <a:buNone/>
              <a:defRPr sz="1800">
                <a:latin typeface="Alata"/>
                <a:ea typeface="Alata"/>
                <a:cs typeface="Alata"/>
                <a:sym typeface="Alata"/>
              </a:defRPr>
            </a:lvl9pPr>
          </a:lstStyle>
          <a:p/>
        </p:txBody>
      </p:sp>
      <p:sp>
        <p:nvSpPr>
          <p:cNvPr id="351" name="Google Shape;351;p30"/>
          <p:cNvSpPr txBox="1"/>
          <p:nvPr>
            <p:ph idx="4" type="subTitle"/>
          </p:nvPr>
        </p:nvSpPr>
        <p:spPr>
          <a:xfrm>
            <a:off x="4873800" y="1492990"/>
            <a:ext cx="3598500" cy="33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800"/>
              <a:buFont typeface="Alata"/>
              <a:buNone/>
              <a:defRPr sz="1800">
                <a:latin typeface="Alata"/>
                <a:ea typeface="Alata"/>
                <a:cs typeface="Alata"/>
                <a:sym typeface="Alata"/>
              </a:defRPr>
            </a:lvl1pPr>
            <a:lvl2pPr lvl="1" rtl="0">
              <a:spcBef>
                <a:spcPts val="1600"/>
              </a:spcBef>
              <a:spcAft>
                <a:spcPts val="0"/>
              </a:spcAft>
              <a:buSzPts val="1800"/>
              <a:buFont typeface="Alata"/>
              <a:buNone/>
              <a:defRPr sz="1800">
                <a:latin typeface="Alata"/>
                <a:ea typeface="Alata"/>
                <a:cs typeface="Alata"/>
                <a:sym typeface="Alata"/>
              </a:defRPr>
            </a:lvl2pPr>
            <a:lvl3pPr lvl="2" rtl="0">
              <a:spcBef>
                <a:spcPts val="1600"/>
              </a:spcBef>
              <a:spcAft>
                <a:spcPts val="0"/>
              </a:spcAft>
              <a:buSzPts val="1800"/>
              <a:buFont typeface="Alata"/>
              <a:buNone/>
              <a:defRPr sz="1800">
                <a:latin typeface="Alata"/>
                <a:ea typeface="Alata"/>
                <a:cs typeface="Alata"/>
                <a:sym typeface="Alata"/>
              </a:defRPr>
            </a:lvl3pPr>
            <a:lvl4pPr lvl="3" rtl="0">
              <a:spcBef>
                <a:spcPts val="1600"/>
              </a:spcBef>
              <a:spcAft>
                <a:spcPts val="0"/>
              </a:spcAft>
              <a:buSzPts val="1800"/>
              <a:buFont typeface="Alata"/>
              <a:buNone/>
              <a:defRPr sz="1800">
                <a:latin typeface="Alata"/>
                <a:ea typeface="Alata"/>
                <a:cs typeface="Alata"/>
                <a:sym typeface="Alata"/>
              </a:defRPr>
            </a:lvl4pPr>
            <a:lvl5pPr lvl="4" rtl="0">
              <a:spcBef>
                <a:spcPts val="1600"/>
              </a:spcBef>
              <a:spcAft>
                <a:spcPts val="0"/>
              </a:spcAft>
              <a:buSzPts val="1800"/>
              <a:buFont typeface="Alata"/>
              <a:buNone/>
              <a:defRPr sz="1800">
                <a:latin typeface="Alata"/>
                <a:ea typeface="Alata"/>
                <a:cs typeface="Alata"/>
                <a:sym typeface="Alata"/>
              </a:defRPr>
            </a:lvl5pPr>
            <a:lvl6pPr lvl="5" rtl="0">
              <a:spcBef>
                <a:spcPts val="1600"/>
              </a:spcBef>
              <a:spcAft>
                <a:spcPts val="0"/>
              </a:spcAft>
              <a:buSzPts val="1800"/>
              <a:buFont typeface="Alata"/>
              <a:buNone/>
              <a:defRPr sz="1800">
                <a:latin typeface="Alata"/>
                <a:ea typeface="Alata"/>
                <a:cs typeface="Alata"/>
                <a:sym typeface="Alata"/>
              </a:defRPr>
            </a:lvl6pPr>
            <a:lvl7pPr lvl="6" rtl="0">
              <a:spcBef>
                <a:spcPts val="1600"/>
              </a:spcBef>
              <a:spcAft>
                <a:spcPts val="0"/>
              </a:spcAft>
              <a:buSzPts val="1800"/>
              <a:buFont typeface="Alata"/>
              <a:buNone/>
              <a:defRPr sz="1800">
                <a:latin typeface="Alata"/>
                <a:ea typeface="Alata"/>
                <a:cs typeface="Alata"/>
                <a:sym typeface="Alata"/>
              </a:defRPr>
            </a:lvl7pPr>
            <a:lvl8pPr lvl="7" rtl="0">
              <a:spcBef>
                <a:spcPts val="1600"/>
              </a:spcBef>
              <a:spcAft>
                <a:spcPts val="0"/>
              </a:spcAft>
              <a:buSzPts val="1800"/>
              <a:buFont typeface="Alata"/>
              <a:buNone/>
              <a:defRPr sz="1800">
                <a:latin typeface="Alata"/>
                <a:ea typeface="Alata"/>
                <a:cs typeface="Alata"/>
                <a:sym typeface="Alata"/>
              </a:defRPr>
            </a:lvl8pPr>
            <a:lvl9pPr lvl="8" rtl="0">
              <a:spcBef>
                <a:spcPts val="1600"/>
              </a:spcBef>
              <a:spcAft>
                <a:spcPts val="1600"/>
              </a:spcAft>
              <a:buSzPts val="1800"/>
              <a:buFont typeface="Alata"/>
              <a:buNone/>
              <a:defRPr sz="1800">
                <a:latin typeface="Alata"/>
                <a:ea typeface="Alata"/>
                <a:cs typeface="Alata"/>
                <a:sym typeface="Alata"/>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7" name="Shape 27"/>
        <p:cNvGrpSpPr/>
        <p:nvPr/>
      </p:nvGrpSpPr>
      <p:grpSpPr>
        <a:xfrm>
          <a:off x="0" y="0"/>
          <a:ext cx="0" cy="0"/>
          <a:chOff x="0" y="0"/>
          <a:chExt cx="0" cy="0"/>
        </a:xfrm>
      </p:grpSpPr>
      <p:sp>
        <p:nvSpPr>
          <p:cNvPr id="28" name="Google Shape;28;p4"/>
          <p:cNvSpPr txBox="1"/>
          <p:nvPr>
            <p:ph type="title"/>
          </p:nvPr>
        </p:nvSpPr>
        <p:spPr>
          <a:xfrm>
            <a:off x="723300" y="556762"/>
            <a:ext cx="77493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4"/>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
          <p:cNvSpPr txBox="1"/>
          <p:nvPr>
            <p:ph idx="1" type="subTitle"/>
          </p:nvPr>
        </p:nvSpPr>
        <p:spPr>
          <a:xfrm>
            <a:off x="723300" y="1105617"/>
            <a:ext cx="7749300" cy="3796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sz="1200"/>
            </a:lvl1pPr>
            <a:lvl2pPr lvl="1" rtl="0">
              <a:lnSpc>
                <a:spcPct val="100000"/>
              </a:lnSpc>
              <a:spcBef>
                <a:spcPts val="1600"/>
              </a:spcBef>
              <a:spcAft>
                <a:spcPts val="0"/>
              </a:spcAft>
              <a:buSzPts val="1400"/>
              <a:buChar char="○"/>
              <a:defRPr sz="1200"/>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bullet list 3">
  <p:cSld name="TITLE_AND_TWO_COLUMNS_1_1_1_1_1_1_2_1_1_1">
    <p:spTree>
      <p:nvGrpSpPr>
        <p:cNvPr id="352" name="Shape 352"/>
        <p:cNvGrpSpPr/>
        <p:nvPr/>
      </p:nvGrpSpPr>
      <p:grpSpPr>
        <a:xfrm>
          <a:off x="0" y="0"/>
          <a:ext cx="0" cy="0"/>
          <a:chOff x="0" y="0"/>
          <a:chExt cx="0" cy="0"/>
        </a:xfrm>
      </p:grpSpPr>
      <p:sp>
        <p:nvSpPr>
          <p:cNvPr id="353" name="Google Shape;353;p31"/>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31"/>
          <p:cNvSpPr txBox="1"/>
          <p:nvPr>
            <p:ph type="title"/>
          </p:nvPr>
        </p:nvSpPr>
        <p:spPr>
          <a:xfrm>
            <a:off x="723300" y="561625"/>
            <a:ext cx="35259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55" name="Google Shape;355;p31"/>
          <p:cNvSpPr txBox="1"/>
          <p:nvPr>
            <p:ph idx="1" type="subTitle"/>
          </p:nvPr>
        </p:nvSpPr>
        <p:spPr>
          <a:xfrm>
            <a:off x="723300" y="2400034"/>
            <a:ext cx="3525900" cy="2449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sz="12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p:txBody>
      </p:sp>
      <p:sp>
        <p:nvSpPr>
          <p:cNvPr id="356" name="Google Shape;356;p31"/>
          <p:cNvSpPr txBox="1"/>
          <p:nvPr>
            <p:ph idx="2" type="subTitle"/>
          </p:nvPr>
        </p:nvSpPr>
        <p:spPr>
          <a:xfrm>
            <a:off x="697350" y="1875209"/>
            <a:ext cx="3552000" cy="314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800"/>
              <a:buFont typeface="Alata"/>
              <a:buNone/>
              <a:defRPr sz="1800">
                <a:latin typeface="Alata"/>
                <a:ea typeface="Alata"/>
                <a:cs typeface="Alata"/>
                <a:sym typeface="Alata"/>
              </a:defRPr>
            </a:lvl1pPr>
            <a:lvl2pPr lvl="1" rtl="0">
              <a:spcBef>
                <a:spcPts val="1600"/>
              </a:spcBef>
              <a:spcAft>
                <a:spcPts val="0"/>
              </a:spcAft>
              <a:buSzPts val="1800"/>
              <a:buFont typeface="Alata"/>
              <a:buNone/>
              <a:defRPr sz="1800">
                <a:latin typeface="Alata"/>
                <a:ea typeface="Alata"/>
                <a:cs typeface="Alata"/>
                <a:sym typeface="Alata"/>
              </a:defRPr>
            </a:lvl2pPr>
            <a:lvl3pPr lvl="2" rtl="0">
              <a:spcBef>
                <a:spcPts val="1600"/>
              </a:spcBef>
              <a:spcAft>
                <a:spcPts val="0"/>
              </a:spcAft>
              <a:buSzPts val="1800"/>
              <a:buFont typeface="Alata"/>
              <a:buNone/>
              <a:defRPr sz="1800">
                <a:latin typeface="Alata"/>
                <a:ea typeface="Alata"/>
                <a:cs typeface="Alata"/>
                <a:sym typeface="Alata"/>
              </a:defRPr>
            </a:lvl3pPr>
            <a:lvl4pPr lvl="3" rtl="0">
              <a:spcBef>
                <a:spcPts val="1600"/>
              </a:spcBef>
              <a:spcAft>
                <a:spcPts val="0"/>
              </a:spcAft>
              <a:buSzPts val="1800"/>
              <a:buFont typeface="Alata"/>
              <a:buNone/>
              <a:defRPr sz="1800">
                <a:latin typeface="Alata"/>
                <a:ea typeface="Alata"/>
                <a:cs typeface="Alata"/>
                <a:sym typeface="Alata"/>
              </a:defRPr>
            </a:lvl4pPr>
            <a:lvl5pPr lvl="4" rtl="0">
              <a:spcBef>
                <a:spcPts val="1600"/>
              </a:spcBef>
              <a:spcAft>
                <a:spcPts val="0"/>
              </a:spcAft>
              <a:buSzPts val="1800"/>
              <a:buFont typeface="Alata"/>
              <a:buNone/>
              <a:defRPr sz="1800">
                <a:latin typeface="Alata"/>
                <a:ea typeface="Alata"/>
                <a:cs typeface="Alata"/>
                <a:sym typeface="Alata"/>
              </a:defRPr>
            </a:lvl5pPr>
            <a:lvl6pPr lvl="5" rtl="0">
              <a:spcBef>
                <a:spcPts val="1600"/>
              </a:spcBef>
              <a:spcAft>
                <a:spcPts val="0"/>
              </a:spcAft>
              <a:buSzPts val="1800"/>
              <a:buFont typeface="Alata"/>
              <a:buNone/>
              <a:defRPr sz="1800">
                <a:latin typeface="Alata"/>
                <a:ea typeface="Alata"/>
                <a:cs typeface="Alata"/>
                <a:sym typeface="Alata"/>
              </a:defRPr>
            </a:lvl6pPr>
            <a:lvl7pPr lvl="6" rtl="0">
              <a:spcBef>
                <a:spcPts val="1600"/>
              </a:spcBef>
              <a:spcAft>
                <a:spcPts val="0"/>
              </a:spcAft>
              <a:buSzPts val="1800"/>
              <a:buFont typeface="Alata"/>
              <a:buNone/>
              <a:defRPr sz="1800">
                <a:latin typeface="Alata"/>
                <a:ea typeface="Alata"/>
                <a:cs typeface="Alata"/>
                <a:sym typeface="Alata"/>
              </a:defRPr>
            </a:lvl7pPr>
            <a:lvl8pPr lvl="7" rtl="0">
              <a:spcBef>
                <a:spcPts val="1600"/>
              </a:spcBef>
              <a:spcAft>
                <a:spcPts val="0"/>
              </a:spcAft>
              <a:buSzPts val="1800"/>
              <a:buFont typeface="Alata"/>
              <a:buNone/>
              <a:defRPr sz="1800">
                <a:latin typeface="Alata"/>
                <a:ea typeface="Alata"/>
                <a:cs typeface="Alata"/>
                <a:sym typeface="Alata"/>
              </a:defRPr>
            </a:lvl8pPr>
            <a:lvl9pPr lvl="8" rtl="0">
              <a:spcBef>
                <a:spcPts val="1600"/>
              </a:spcBef>
              <a:spcAft>
                <a:spcPts val="1600"/>
              </a:spcAft>
              <a:buSzPts val="1800"/>
              <a:buFont typeface="Alata"/>
              <a:buNone/>
              <a:defRPr sz="1800">
                <a:latin typeface="Alata"/>
                <a:ea typeface="Alata"/>
                <a:cs typeface="Alata"/>
                <a:sym typeface="Alata"/>
              </a:defRPr>
            </a:lvl9pPr>
          </a:lstStyle>
          <a:p/>
        </p:txBody>
      </p:sp>
      <p:sp>
        <p:nvSpPr>
          <p:cNvPr id="357" name="Google Shape;357;p31"/>
          <p:cNvSpPr/>
          <p:nvPr/>
        </p:nvSpPr>
        <p:spPr>
          <a:xfrm rot="10800000">
            <a:off x="5954205" y="1945347"/>
            <a:ext cx="1409168" cy="1005878"/>
          </a:xfrm>
          <a:custGeom>
            <a:rect b="b" l="l" r="r" t="t"/>
            <a:pathLst>
              <a:path extrusionOk="0" h="19507" w="27328">
                <a:moveTo>
                  <a:pt x="14121" y="1"/>
                </a:moveTo>
                <a:cubicBezTo>
                  <a:pt x="12409" y="1"/>
                  <a:pt x="10531" y="588"/>
                  <a:pt x="8547" y="1968"/>
                </a:cubicBezTo>
                <a:cubicBezTo>
                  <a:pt x="1" y="7908"/>
                  <a:pt x="4599" y="19506"/>
                  <a:pt x="14304" y="19506"/>
                </a:cubicBezTo>
                <a:cubicBezTo>
                  <a:pt x="15904" y="19506"/>
                  <a:pt x="17642" y="19191"/>
                  <a:pt x="19483" y="18484"/>
                </a:cubicBezTo>
                <a:cubicBezTo>
                  <a:pt x="27327" y="15440"/>
                  <a:pt x="22903" y="1"/>
                  <a:pt x="1412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1"/>
          <p:cNvSpPr/>
          <p:nvPr/>
        </p:nvSpPr>
        <p:spPr>
          <a:xfrm rot="10800000">
            <a:off x="6407058" y="3722188"/>
            <a:ext cx="2215490" cy="860465"/>
          </a:xfrm>
          <a:custGeom>
            <a:rect b="b" l="l" r="r" t="t"/>
            <a:pathLst>
              <a:path extrusionOk="0" h="16687" w="42965">
                <a:moveTo>
                  <a:pt x="13156" y="0"/>
                </a:moveTo>
                <a:cubicBezTo>
                  <a:pt x="11130" y="0"/>
                  <a:pt x="9112" y="174"/>
                  <a:pt x="7143" y="686"/>
                </a:cubicBezTo>
                <a:cubicBezTo>
                  <a:pt x="5045" y="1266"/>
                  <a:pt x="3125" y="2360"/>
                  <a:pt x="1563" y="3877"/>
                </a:cubicBezTo>
                <a:cubicBezTo>
                  <a:pt x="1050" y="4368"/>
                  <a:pt x="514" y="4904"/>
                  <a:pt x="670" y="5730"/>
                </a:cubicBezTo>
                <a:cubicBezTo>
                  <a:pt x="692" y="5841"/>
                  <a:pt x="603" y="5975"/>
                  <a:pt x="559" y="6087"/>
                </a:cubicBezTo>
                <a:cubicBezTo>
                  <a:pt x="1" y="7314"/>
                  <a:pt x="68" y="8765"/>
                  <a:pt x="737" y="9948"/>
                </a:cubicBezTo>
                <a:cubicBezTo>
                  <a:pt x="983" y="10417"/>
                  <a:pt x="1250" y="10908"/>
                  <a:pt x="1541" y="11376"/>
                </a:cubicBezTo>
                <a:cubicBezTo>
                  <a:pt x="2407" y="12667"/>
                  <a:pt x="3895" y="13707"/>
                  <a:pt x="5646" y="13707"/>
                </a:cubicBezTo>
                <a:cubicBezTo>
                  <a:pt x="6287" y="13707"/>
                  <a:pt x="6963" y="13568"/>
                  <a:pt x="7656" y="13251"/>
                </a:cubicBezTo>
                <a:cubicBezTo>
                  <a:pt x="8370" y="12939"/>
                  <a:pt x="9062" y="12470"/>
                  <a:pt x="9776" y="12091"/>
                </a:cubicBezTo>
                <a:cubicBezTo>
                  <a:pt x="10267" y="11823"/>
                  <a:pt x="10781" y="11577"/>
                  <a:pt x="11316" y="11376"/>
                </a:cubicBezTo>
                <a:cubicBezTo>
                  <a:pt x="11543" y="11284"/>
                  <a:pt x="11779" y="11239"/>
                  <a:pt x="12014" y="11239"/>
                </a:cubicBezTo>
                <a:cubicBezTo>
                  <a:pt x="12404" y="11239"/>
                  <a:pt x="12790" y="11363"/>
                  <a:pt x="13124" y="11600"/>
                </a:cubicBezTo>
                <a:cubicBezTo>
                  <a:pt x="13637" y="11979"/>
                  <a:pt x="14128" y="12381"/>
                  <a:pt x="14575" y="12827"/>
                </a:cubicBezTo>
                <a:cubicBezTo>
                  <a:pt x="15490" y="13720"/>
                  <a:pt x="16316" y="14747"/>
                  <a:pt x="17298" y="15528"/>
                </a:cubicBezTo>
                <a:cubicBezTo>
                  <a:pt x="18287" y="16303"/>
                  <a:pt x="19357" y="16686"/>
                  <a:pt x="20478" y="16686"/>
                </a:cubicBezTo>
                <a:cubicBezTo>
                  <a:pt x="21228" y="16686"/>
                  <a:pt x="22001" y="16515"/>
                  <a:pt x="22788" y="16175"/>
                </a:cubicBezTo>
                <a:cubicBezTo>
                  <a:pt x="23681" y="15751"/>
                  <a:pt x="24373" y="14947"/>
                  <a:pt x="24618" y="13988"/>
                </a:cubicBezTo>
                <a:cubicBezTo>
                  <a:pt x="24752" y="13519"/>
                  <a:pt x="24842" y="13028"/>
                  <a:pt x="24998" y="12559"/>
                </a:cubicBezTo>
                <a:cubicBezTo>
                  <a:pt x="25288" y="11644"/>
                  <a:pt x="25846" y="11242"/>
                  <a:pt x="26783" y="11242"/>
                </a:cubicBezTo>
                <a:cubicBezTo>
                  <a:pt x="26848" y="11239"/>
                  <a:pt x="26913" y="11237"/>
                  <a:pt x="26977" y="11237"/>
                </a:cubicBezTo>
                <a:cubicBezTo>
                  <a:pt x="27286" y="11237"/>
                  <a:pt x="27585" y="11280"/>
                  <a:pt x="27899" y="11354"/>
                </a:cubicBezTo>
                <a:cubicBezTo>
                  <a:pt x="28837" y="11644"/>
                  <a:pt x="29752" y="12001"/>
                  <a:pt x="30645" y="12403"/>
                </a:cubicBezTo>
                <a:cubicBezTo>
                  <a:pt x="32190" y="13117"/>
                  <a:pt x="33754" y="13546"/>
                  <a:pt x="35356" y="13546"/>
                </a:cubicBezTo>
                <a:cubicBezTo>
                  <a:pt x="36207" y="13546"/>
                  <a:pt x="37068" y="13425"/>
                  <a:pt x="37943" y="13162"/>
                </a:cubicBezTo>
                <a:cubicBezTo>
                  <a:pt x="39617" y="12671"/>
                  <a:pt x="41090" y="11867"/>
                  <a:pt x="42094" y="10417"/>
                </a:cubicBezTo>
                <a:cubicBezTo>
                  <a:pt x="42965" y="9189"/>
                  <a:pt x="42875" y="7805"/>
                  <a:pt x="41916" y="6645"/>
                </a:cubicBezTo>
                <a:cubicBezTo>
                  <a:pt x="41291" y="5908"/>
                  <a:pt x="40465" y="5350"/>
                  <a:pt x="39550" y="5060"/>
                </a:cubicBezTo>
                <a:cubicBezTo>
                  <a:pt x="37563" y="4391"/>
                  <a:pt x="35555" y="3743"/>
                  <a:pt x="33524" y="3163"/>
                </a:cubicBezTo>
                <a:cubicBezTo>
                  <a:pt x="30287" y="2203"/>
                  <a:pt x="27007" y="1489"/>
                  <a:pt x="23659" y="998"/>
                </a:cubicBezTo>
                <a:cubicBezTo>
                  <a:pt x="20556" y="440"/>
                  <a:pt x="17409" y="105"/>
                  <a:pt x="14240" y="16"/>
                </a:cubicBezTo>
                <a:cubicBezTo>
                  <a:pt x="13879" y="6"/>
                  <a:pt x="13517" y="0"/>
                  <a:pt x="13156"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31"/>
          <p:cNvSpPr/>
          <p:nvPr/>
        </p:nvSpPr>
        <p:spPr>
          <a:xfrm rot="10800000">
            <a:off x="6951421" y="2215337"/>
            <a:ext cx="422420" cy="283814"/>
          </a:xfrm>
          <a:custGeom>
            <a:rect b="b" l="l" r="r" t="t"/>
            <a:pathLst>
              <a:path extrusionOk="0" h="5504" w="8192">
                <a:moveTo>
                  <a:pt x="1781" y="0"/>
                </a:moveTo>
                <a:cubicBezTo>
                  <a:pt x="1701" y="0"/>
                  <a:pt x="1621" y="3"/>
                  <a:pt x="1541" y="8"/>
                </a:cubicBezTo>
                <a:cubicBezTo>
                  <a:pt x="693" y="53"/>
                  <a:pt x="1" y="901"/>
                  <a:pt x="224" y="1682"/>
                </a:cubicBezTo>
                <a:cubicBezTo>
                  <a:pt x="380" y="2285"/>
                  <a:pt x="648" y="2820"/>
                  <a:pt x="1050" y="3311"/>
                </a:cubicBezTo>
                <a:cubicBezTo>
                  <a:pt x="2233" y="4561"/>
                  <a:pt x="3862" y="5342"/>
                  <a:pt x="5603" y="5499"/>
                </a:cubicBezTo>
                <a:cubicBezTo>
                  <a:pt x="5655" y="5502"/>
                  <a:pt x="5706" y="5503"/>
                  <a:pt x="5757" y="5503"/>
                </a:cubicBezTo>
                <a:cubicBezTo>
                  <a:pt x="6447" y="5503"/>
                  <a:pt x="7029" y="5227"/>
                  <a:pt x="7611" y="4874"/>
                </a:cubicBezTo>
                <a:cubicBezTo>
                  <a:pt x="7991" y="4673"/>
                  <a:pt x="8192" y="4249"/>
                  <a:pt x="8125" y="3825"/>
                </a:cubicBezTo>
                <a:cubicBezTo>
                  <a:pt x="8080" y="3401"/>
                  <a:pt x="7879" y="2999"/>
                  <a:pt x="7567" y="2709"/>
                </a:cubicBezTo>
                <a:cubicBezTo>
                  <a:pt x="6138" y="1437"/>
                  <a:pt x="4420" y="700"/>
                  <a:pt x="2612" y="120"/>
                </a:cubicBezTo>
                <a:cubicBezTo>
                  <a:pt x="2335" y="33"/>
                  <a:pt x="2058" y="0"/>
                  <a:pt x="178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1"/>
          <p:cNvSpPr/>
          <p:nvPr/>
        </p:nvSpPr>
        <p:spPr>
          <a:xfrm rot="10800000">
            <a:off x="7544112" y="2414019"/>
            <a:ext cx="314237" cy="335998"/>
          </a:xfrm>
          <a:custGeom>
            <a:rect b="b" l="l" r="r" t="t"/>
            <a:pathLst>
              <a:path extrusionOk="0" h="6516" w="6094">
                <a:moveTo>
                  <a:pt x="1869" y="0"/>
                </a:moveTo>
                <a:cubicBezTo>
                  <a:pt x="1811" y="0"/>
                  <a:pt x="1754" y="3"/>
                  <a:pt x="1697" y="8"/>
                </a:cubicBezTo>
                <a:cubicBezTo>
                  <a:pt x="1429" y="30"/>
                  <a:pt x="1183" y="52"/>
                  <a:pt x="938" y="119"/>
                </a:cubicBezTo>
                <a:cubicBezTo>
                  <a:pt x="357" y="209"/>
                  <a:pt x="134" y="409"/>
                  <a:pt x="45" y="990"/>
                </a:cubicBezTo>
                <a:cubicBezTo>
                  <a:pt x="0" y="1280"/>
                  <a:pt x="0" y="1570"/>
                  <a:pt x="45" y="1883"/>
                </a:cubicBezTo>
                <a:cubicBezTo>
                  <a:pt x="157" y="2686"/>
                  <a:pt x="491" y="3423"/>
                  <a:pt x="982" y="4070"/>
                </a:cubicBezTo>
                <a:cubicBezTo>
                  <a:pt x="1831" y="5208"/>
                  <a:pt x="2835" y="6123"/>
                  <a:pt x="4241" y="6458"/>
                </a:cubicBezTo>
                <a:cubicBezTo>
                  <a:pt x="4376" y="6497"/>
                  <a:pt x="4511" y="6516"/>
                  <a:pt x="4643" y="6516"/>
                </a:cubicBezTo>
                <a:cubicBezTo>
                  <a:pt x="5406" y="6516"/>
                  <a:pt x="6071" y="5892"/>
                  <a:pt x="6071" y="5074"/>
                </a:cubicBezTo>
                <a:cubicBezTo>
                  <a:pt x="6093" y="4829"/>
                  <a:pt x="6071" y="4583"/>
                  <a:pt x="6026" y="4338"/>
                </a:cubicBezTo>
                <a:cubicBezTo>
                  <a:pt x="5602" y="2641"/>
                  <a:pt x="4486" y="1458"/>
                  <a:pt x="3147" y="454"/>
                </a:cubicBezTo>
                <a:cubicBezTo>
                  <a:pt x="2771" y="157"/>
                  <a:pt x="2324" y="0"/>
                  <a:pt x="1869"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31"/>
          <p:cNvSpPr/>
          <p:nvPr/>
        </p:nvSpPr>
        <p:spPr>
          <a:xfrm rot="10800000">
            <a:off x="7450883" y="3214469"/>
            <a:ext cx="362605" cy="287372"/>
          </a:xfrm>
          <a:custGeom>
            <a:rect b="b" l="l" r="r" t="t"/>
            <a:pathLst>
              <a:path extrusionOk="0" h="5573" w="7032">
                <a:moveTo>
                  <a:pt x="1761" y="1"/>
                </a:moveTo>
                <a:cubicBezTo>
                  <a:pt x="1148" y="1"/>
                  <a:pt x="680" y="363"/>
                  <a:pt x="358" y="906"/>
                </a:cubicBezTo>
                <a:cubicBezTo>
                  <a:pt x="1" y="1464"/>
                  <a:pt x="23" y="2178"/>
                  <a:pt x="403" y="2736"/>
                </a:cubicBezTo>
                <a:cubicBezTo>
                  <a:pt x="1251" y="4187"/>
                  <a:pt x="2612" y="4991"/>
                  <a:pt x="4152" y="5482"/>
                </a:cubicBezTo>
                <a:cubicBezTo>
                  <a:pt x="4353" y="5526"/>
                  <a:pt x="4554" y="5571"/>
                  <a:pt x="4755" y="5571"/>
                </a:cubicBezTo>
                <a:cubicBezTo>
                  <a:pt x="4780" y="5572"/>
                  <a:pt x="4806" y="5572"/>
                  <a:pt x="4831" y="5572"/>
                </a:cubicBezTo>
                <a:cubicBezTo>
                  <a:pt x="5360" y="5572"/>
                  <a:pt x="5843" y="5353"/>
                  <a:pt x="6205" y="4991"/>
                </a:cubicBezTo>
                <a:cubicBezTo>
                  <a:pt x="7031" y="4098"/>
                  <a:pt x="6987" y="2803"/>
                  <a:pt x="6072" y="1821"/>
                </a:cubicBezTo>
                <a:cubicBezTo>
                  <a:pt x="4956" y="661"/>
                  <a:pt x="3505" y="214"/>
                  <a:pt x="1965" y="13"/>
                </a:cubicBezTo>
                <a:cubicBezTo>
                  <a:pt x="1895" y="5"/>
                  <a:pt x="1827" y="1"/>
                  <a:pt x="176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31"/>
          <p:cNvSpPr/>
          <p:nvPr/>
        </p:nvSpPr>
        <p:spPr>
          <a:xfrm rot="10800000">
            <a:off x="7806529" y="2217761"/>
            <a:ext cx="300418" cy="312329"/>
          </a:xfrm>
          <a:custGeom>
            <a:rect b="b" l="l" r="r" t="t"/>
            <a:pathLst>
              <a:path extrusionOk="0" h="6057" w="5826">
                <a:moveTo>
                  <a:pt x="2068" y="0"/>
                </a:moveTo>
                <a:cubicBezTo>
                  <a:pt x="1091" y="0"/>
                  <a:pt x="255" y="775"/>
                  <a:pt x="157" y="1925"/>
                </a:cubicBezTo>
                <a:cubicBezTo>
                  <a:pt x="0" y="3755"/>
                  <a:pt x="1697" y="5831"/>
                  <a:pt x="3527" y="6032"/>
                </a:cubicBezTo>
                <a:cubicBezTo>
                  <a:pt x="3659" y="6048"/>
                  <a:pt x="3786" y="6056"/>
                  <a:pt x="3909" y="6056"/>
                </a:cubicBezTo>
                <a:cubicBezTo>
                  <a:pt x="5109" y="6056"/>
                  <a:pt x="5826" y="5275"/>
                  <a:pt x="5826" y="3978"/>
                </a:cubicBezTo>
                <a:cubicBezTo>
                  <a:pt x="5826" y="3353"/>
                  <a:pt x="5759" y="2684"/>
                  <a:pt x="5335" y="2260"/>
                </a:cubicBezTo>
                <a:cubicBezTo>
                  <a:pt x="4687" y="1523"/>
                  <a:pt x="3951" y="854"/>
                  <a:pt x="3147" y="318"/>
                </a:cubicBezTo>
                <a:cubicBezTo>
                  <a:pt x="2788" y="100"/>
                  <a:pt x="2419" y="0"/>
                  <a:pt x="2068"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31"/>
          <p:cNvSpPr/>
          <p:nvPr/>
        </p:nvSpPr>
        <p:spPr>
          <a:xfrm rot="10800000">
            <a:off x="7248333" y="2763993"/>
            <a:ext cx="318826" cy="261022"/>
          </a:xfrm>
          <a:custGeom>
            <a:rect b="b" l="l" r="r" t="t"/>
            <a:pathLst>
              <a:path extrusionOk="0" h="5062" w="6183">
                <a:moveTo>
                  <a:pt x="2340" y="1"/>
                </a:moveTo>
                <a:cubicBezTo>
                  <a:pt x="2007" y="1"/>
                  <a:pt x="1677" y="68"/>
                  <a:pt x="1362" y="207"/>
                </a:cubicBezTo>
                <a:cubicBezTo>
                  <a:pt x="134" y="721"/>
                  <a:pt x="0" y="2060"/>
                  <a:pt x="558" y="2930"/>
                </a:cubicBezTo>
                <a:cubicBezTo>
                  <a:pt x="1228" y="4046"/>
                  <a:pt x="2366" y="4805"/>
                  <a:pt x="3638" y="5028"/>
                </a:cubicBezTo>
                <a:cubicBezTo>
                  <a:pt x="3772" y="5051"/>
                  <a:pt x="3907" y="5062"/>
                  <a:pt x="4043" y="5062"/>
                </a:cubicBezTo>
                <a:cubicBezTo>
                  <a:pt x="4449" y="5062"/>
                  <a:pt x="4854" y="4961"/>
                  <a:pt x="5223" y="4760"/>
                </a:cubicBezTo>
                <a:cubicBezTo>
                  <a:pt x="5781" y="4470"/>
                  <a:pt x="6138" y="3890"/>
                  <a:pt x="6182" y="3265"/>
                </a:cubicBezTo>
                <a:cubicBezTo>
                  <a:pt x="6071" y="2819"/>
                  <a:pt x="5915" y="2395"/>
                  <a:pt x="5714" y="1993"/>
                </a:cubicBezTo>
                <a:cubicBezTo>
                  <a:pt x="5156" y="944"/>
                  <a:pt x="4174" y="475"/>
                  <a:pt x="3102" y="118"/>
                </a:cubicBezTo>
                <a:cubicBezTo>
                  <a:pt x="2851" y="41"/>
                  <a:pt x="2595" y="1"/>
                  <a:pt x="234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31"/>
          <p:cNvSpPr/>
          <p:nvPr/>
        </p:nvSpPr>
        <p:spPr>
          <a:xfrm rot="10800000">
            <a:off x="7111375" y="3140060"/>
            <a:ext cx="252101" cy="301501"/>
          </a:xfrm>
          <a:custGeom>
            <a:rect b="b" l="l" r="r" t="t"/>
            <a:pathLst>
              <a:path extrusionOk="0" h="5847" w="4889">
                <a:moveTo>
                  <a:pt x="2270" y="1"/>
                </a:moveTo>
                <a:cubicBezTo>
                  <a:pt x="1390" y="1"/>
                  <a:pt x="609" y="657"/>
                  <a:pt x="402" y="1433"/>
                </a:cubicBezTo>
                <a:cubicBezTo>
                  <a:pt x="1" y="2840"/>
                  <a:pt x="737" y="4737"/>
                  <a:pt x="1987" y="5540"/>
                </a:cubicBezTo>
                <a:cubicBezTo>
                  <a:pt x="2287" y="5746"/>
                  <a:pt x="2633" y="5846"/>
                  <a:pt x="2976" y="5846"/>
                </a:cubicBezTo>
                <a:cubicBezTo>
                  <a:pt x="3526" y="5846"/>
                  <a:pt x="4068" y="5589"/>
                  <a:pt x="4397" y="5094"/>
                </a:cubicBezTo>
                <a:cubicBezTo>
                  <a:pt x="4732" y="4625"/>
                  <a:pt x="4888" y="4067"/>
                  <a:pt x="4866" y="3509"/>
                </a:cubicBezTo>
                <a:cubicBezTo>
                  <a:pt x="4866" y="1947"/>
                  <a:pt x="4152" y="742"/>
                  <a:pt x="3058" y="184"/>
                </a:cubicBezTo>
                <a:cubicBezTo>
                  <a:pt x="2795" y="57"/>
                  <a:pt x="2528" y="1"/>
                  <a:pt x="2270"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31"/>
          <p:cNvSpPr/>
          <p:nvPr/>
        </p:nvSpPr>
        <p:spPr>
          <a:xfrm rot="10800000">
            <a:off x="6947964" y="2653695"/>
            <a:ext cx="241737" cy="299025"/>
          </a:xfrm>
          <a:custGeom>
            <a:rect b="b" l="l" r="r" t="t"/>
            <a:pathLst>
              <a:path extrusionOk="0" h="5799" w="4688">
                <a:moveTo>
                  <a:pt x="2382" y="0"/>
                </a:moveTo>
                <a:cubicBezTo>
                  <a:pt x="1854" y="0"/>
                  <a:pt x="1306" y="240"/>
                  <a:pt x="849" y="814"/>
                </a:cubicBezTo>
                <a:cubicBezTo>
                  <a:pt x="1" y="1863"/>
                  <a:pt x="1" y="3671"/>
                  <a:pt x="760" y="4787"/>
                </a:cubicBezTo>
                <a:cubicBezTo>
                  <a:pt x="1175" y="5389"/>
                  <a:pt x="1726" y="5798"/>
                  <a:pt x="2465" y="5798"/>
                </a:cubicBezTo>
                <a:cubicBezTo>
                  <a:pt x="2521" y="5798"/>
                  <a:pt x="2577" y="5796"/>
                  <a:pt x="2634" y="5791"/>
                </a:cubicBezTo>
                <a:cubicBezTo>
                  <a:pt x="3393" y="5724"/>
                  <a:pt x="4040" y="5211"/>
                  <a:pt x="4308" y="4497"/>
                </a:cubicBezTo>
                <a:cubicBezTo>
                  <a:pt x="4465" y="3983"/>
                  <a:pt x="4598" y="3470"/>
                  <a:pt x="4688" y="2934"/>
                </a:cubicBezTo>
                <a:cubicBezTo>
                  <a:pt x="4621" y="2109"/>
                  <a:pt x="4465" y="1372"/>
                  <a:pt x="3907" y="747"/>
                </a:cubicBezTo>
                <a:cubicBezTo>
                  <a:pt x="3521" y="291"/>
                  <a:pt x="2963" y="0"/>
                  <a:pt x="2382"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31"/>
          <p:cNvSpPr/>
          <p:nvPr/>
        </p:nvSpPr>
        <p:spPr>
          <a:xfrm rot="10800000">
            <a:off x="7747847" y="2917916"/>
            <a:ext cx="267055" cy="270201"/>
          </a:xfrm>
          <a:custGeom>
            <a:rect b="b" l="l" r="r" t="t"/>
            <a:pathLst>
              <a:path extrusionOk="0" h="5240" w="5179">
                <a:moveTo>
                  <a:pt x="1935" y="0"/>
                </a:moveTo>
                <a:cubicBezTo>
                  <a:pt x="1405" y="0"/>
                  <a:pt x="921" y="296"/>
                  <a:pt x="671" y="759"/>
                </a:cubicBezTo>
                <a:cubicBezTo>
                  <a:pt x="113" y="1741"/>
                  <a:pt x="1" y="2723"/>
                  <a:pt x="671" y="3683"/>
                </a:cubicBezTo>
                <a:cubicBezTo>
                  <a:pt x="1139" y="4397"/>
                  <a:pt x="1831" y="4910"/>
                  <a:pt x="2612" y="5134"/>
                </a:cubicBezTo>
                <a:cubicBezTo>
                  <a:pt x="2844" y="5206"/>
                  <a:pt x="3072" y="5240"/>
                  <a:pt x="3289" y="5240"/>
                </a:cubicBezTo>
                <a:cubicBezTo>
                  <a:pt x="4349" y="5240"/>
                  <a:pt x="5179" y="4433"/>
                  <a:pt x="5179" y="3303"/>
                </a:cubicBezTo>
                <a:cubicBezTo>
                  <a:pt x="5179" y="1786"/>
                  <a:pt x="3684" y="156"/>
                  <a:pt x="2188" y="23"/>
                </a:cubicBezTo>
                <a:cubicBezTo>
                  <a:pt x="2103" y="7"/>
                  <a:pt x="2019" y="0"/>
                  <a:pt x="193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31"/>
          <p:cNvSpPr/>
          <p:nvPr/>
        </p:nvSpPr>
        <p:spPr>
          <a:xfrm rot="10800000">
            <a:off x="8052804" y="3273718"/>
            <a:ext cx="247512" cy="298252"/>
          </a:xfrm>
          <a:custGeom>
            <a:rect b="b" l="l" r="r" t="t"/>
            <a:pathLst>
              <a:path extrusionOk="0" h="5784" w="4800">
                <a:moveTo>
                  <a:pt x="1693" y="1"/>
                </a:moveTo>
                <a:cubicBezTo>
                  <a:pt x="1309" y="1"/>
                  <a:pt x="942" y="132"/>
                  <a:pt x="626" y="436"/>
                </a:cubicBezTo>
                <a:cubicBezTo>
                  <a:pt x="68" y="949"/>
                  <a:pt x="1" y="1619"/>
                  <a:pt x="269" y="2311"/>
                </a:cubicBezTo>
                <a:cubicBezTo>
                  <a:pt x="313" y="2445"/>
                  <a:pt x="336" y="2579"/>
                  <a:pt x="380" y="2713"/>
                </a:cubicBezTo>
                <a:cubicBezTo>
                  <a:pt x="670" y="3851"/>
                  <a:pt x="1385" y="4855"/>
                  <a:pt x="2411" y="5458"/>
                </a:cubicBezTo>
                <a:cubicBezTo>
                  <a:pt x="2757" y="5679"/>
                  <a:pt x="3100" y="5783"/>
                  <a:pt x="3415" y="5783"/>
                </a:cubicBezTo>
                <a:cubicBezTo>
                  <a:pt x="4177" y="5783"/>
                  <a:pt x="4768" y="5175"/>
                  <a:pt x="4799" y="4163"/>
                </a:cubicBezTo>
                <a:lnTo>
                  <a:pt x="4799" y="3918"/>
                </a:lnTo>
                <a:cubicBezTo>
                  <a:pt x="4777" y="3628"/>
                  <a:pt x="4777" y="3449"/>
                  <a:pt x="4755" y="3271"/>
                </a:cubicBezTo>
                <a:cubicBezTo>
                  <a:pt x="4532" y="1909"/>
                  <a:pt x="3862" y="838"/>
                  <a:pt x="2590" y="213"/>
                </a:cubicBezTo>
                <a:cubicBezTo>
                  <a:pt x="2290" y="78"/>
                  <a:pt x="1986" y="1"/>
                  <a:pt x="169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31"/>
          <p:cNvSpPr/>
          <p:nvPr/>
        </p:nvSpPr>
        <p:spPr>
          <a:xfrm rot="10800000">
            <a:off x="7966484" y="2731043"/>
            <a:ext cx="294694" cy="249626"/>
          </a:xfrm>
          <a:custGeom>
            <a:rect b="b" l="l" r="r" t="t"/>
            <a:pathLst>
              <a:path extrusionOk="0" h="4841" w="5715">
                <a:moveTo>
                  <a:pt x="2061" y="0"/>
                </a:moveTo>
                <a:cubicBezTo>
                  <a:pt x="1902" y="0"/>
                  <a:pt x="1744" y="13"/>
                  <a:pt x="1585" y="39"/>
                </a:cubicBezTo>
                <a:cubicBezTo>
                  <a:pt x="1161" y="84"/>
                  <a:pt x="893" y="463"/>
                  <a:pt x="603" y="776"/>
                </a:cubicBezTo>
                <a:cubicBezTo>
                  <a:pt x="157" y="1200"/>
                  <a:pt x="1" y="1557"/>
                  <a:pt x="336" y="2048"/>
                </a:cubicBezTo>
                <a:cubicBezTo>
                  <a:pt x="693" y="2584"/>
                  <a:pt x="1094" y="3075"/>
                  <a:pt x="1563" y="3499"/>
                </a:cubicBezTo>
                <a:cubicBezTo>
                  <a:pt x="2277" y="4124"/>
                  <a:pt x="3103" y="4659"/>
                  <a:pt x="4018" y="4816"/>
                </a:cubicBezTo>
                <a:cubicBezTo>
                  <a:pt x="4118" y="4832"/>
                  <a:pt x="4215" y="4840"/>
                  <a:pt x="4310" y="4840"/>
                </a:cubicBezTo>
                <a:cubicBezTo>
                  <a:pt x="5108" y="4840"/>
                  <a:pt x="5714" y="4272"/>
                  <a:pt x="5714" y="3454"/>
                </a:cubicBezTo>
                <a:cubicBezTo>
                  <a:pt x="5714" y="3365"/>
                  <a:pt x="5692" y="3276"/>
                  <a:pt x="5692" y="3186"/>
                </a:cubicBezTo>
                <a:cubicBezTo>
                  <a:pt x="5647" y="3052"/>
                  <a:pt x="5625" y="2918"/>
                  <a:pt x="5580" y="2784"/>
                </a:cubicBezTo>
                <a:cubicBezTo>
                  <a:pt x="5067" y="1535"/>
                  <a:pt x="4063" y="553"/>
                  <a:pt x="2791" y="84"/>
                </a:cubicBezTo>
                <a:cubicBezTo>
                  <a:pt x="2547" y="30"/>
                  <a:pt x="2304" y="0"/>
                  <a:pt x="2061"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31"/>
          <p:cNvSpPr/>
          <p:nvPr/>
        </p:nvSpPr>
        <p:spPr>
          <a:xfrm rot="10800000">
            <a:off x="6670594" y="2466512"/>
            <a:ext cx="232507" cy="294024"/>
          </a:xfrm>
          <a:custGeom>
            <a:rect b="b" l="l" r="r" t="t"/>
            <a:pathLst>
              <a:path extrusionOk="0" h="5702" w="4509">
                <a:moveTo>
                  <a:pt x="2027" y="1"/>
                </a:moveTo>
                <a:cubicBezTo>
                  <a:pt x="1647" y="1"/>
                  <a:pt x="1280" y="189"/>
                  <a:pt x="1071" y="547"/>
                </a:cubicBezTo>
                <a:cubicBezTo>
                  <a:pt x="335" y="1707"/>
                  <a:pt x="0" y="3515"/>
                  <a:pt x="1049" y="4832"/>
                </a:cubicBezTo>
                <a:cubicBezTo>
                  <a:pt x="1497" y="5396"/>
                  <a:pt x="2069" y="5701"/>
                  <a:pt x="2663" y="5701"/>
                </a:cubicBezTo>
                <a:cubicBezTo>
                  <a:pt x="2868" y="5701"/>
                  <a:pt x="3075" y="5665"/>
                  <a:pt x="3281" y="5591"/>
                </a:cubicBezTo>
                <a:cubicBezTo>
                  <a:pt x="4129" y="5278"/>
                  <a:pt x="4509" y="4675"/>
                  <a:pt x="4509" y="3336"/>
                </a:cubicBezTo>
                <a:cubicBezTo>
                  <a:pt x="4419" y="2444"/>
                  <a:pt x="4107" y="1618"/>
                  <a:pt x="3571" y="904"/>
                </a:cubicBezTo>
                <a:cubicBezTo>
                  <a:pt x="3303" y="591"/>
                  <a:pt x="2969" y="323"/>
                  <a:pt x="2589" y="145"/>
                </a:cubicBezTo>
                <a:cubicBezTo>
                  <a:pt x="2411" y="48"/>
                  <a:pt x="2217" y="1"/>
                  <a:pt x="2027"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31"/>
          <p:cNvSpPr/>
          <p:nvPr/>
        </p:nvSpPr>
        <p:spPr>
          <a:xfrm rot="10800000">
            <a:off x="7369202" y="3560988"/>
            <a:ext cx="290053" cy="201413"/>
          </a:xfrm>
          <a:custGeom>
            <a:rect b="b" l="l" r="r" t="t"/>
            <a:pathLst>
              <a:path extrusionOk="0" h="3906" w="5625">
                <a:moveTo>
                  <a:pt x="2548" y="1"/>
                </a:moveTo>
                <a:cubicBezTo>
                  <a:pt x="1984" y="1"/>
                  <a:pt x="1430" y="152"/>
                  <a:pt x="1005" y="469"/>
                </a:cubicBezTo>
                <a:cubicBezTo>
                  <a:pt x="1" y="1205"/>
                  <a:pt x="90" y="2723"/>
                  <a:pt x="1183" y="3326"/>
                </a:cubicBezTo>
                <a:cubicBezTo>
                  <a:pt x="1764" y="3571"/>
                  <a:pt x="2344" y="3750"/>
                  <a:pt x="2947" y="3906"/>
                </a:cubicBezTo>
                <a:lnTo>
                  <a:pt x="2991" y="3817"/>
                </a:lnTo>
                <a:cubicBezTo>
                  <a:pt x="3214" y="3772"/>
                  <a:pt x="3438" y="3750"/>
                  <a:pt x="3683" y="3727"/>
                </a:cubicBezTo>
                <a:cubicBezTo>
                  <a:pt x="5067" y="3504"/>
                  <a:pt x="5625" y="2053"/>
                  <a:pt x="4732" y="937"/>
                </a:cubicBezTo>
                <a:cubicBezTo>
                  <a:pt x="4228" y="327"/>
                  <a:pt x="3376" y="1"/>
                  <a:pt x="25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31"/>
          <p:cNvSpPr/>
          <p:nvPr/>
        </p:nvSpPr>
        <p:spPr>
          <a:xfrm rot="10800000">
            <a:off x="7761615" y="3547169"/>
            <a:ext cx="292374" cy="195328"/>
          </a:xfrm>
          <a:custGeom>
            <a:rect b="b" l="l" r="r" t="t"/>
            <a:pathLst>
              <a:path extrusionOk="0" h="3788" w="5670">
                <a:moveTo>
                  <a:pt x="2118" y="1"/>
                </a:moveTo>
                <a:cubicBezTo>
                  <a:pt x="1705" y="1"/>
                  <a:pt x="1307" y="153"/>
                  <a:pt x="1004" y="418"/>
                </a:cubicBezTo>
                <a:cubicBezTo>
                  <a:pt x="380" y="998"/>
                  <a:pt x="0" y="1980"/>
                  <a:pt x="848" y="2739"/>
                </a:cubicBezTo>
                <a:cubicBezTo>
                  <a:pt x="1496" y="3341"/>
                  <a:pt x="2344" y="3676"/>
                  <a:pt x="3259" y="3698"/>
                </a:cubicBezTo>
                <a:cubicBezTo>
                  <a:pt x="3259" y="3721"/>
                  <a:pt x="3259" y="3765"/>
                  <a:pt x="3281" y="3788"/>
                </a:cubicBezTo>
                <a:cubicBezTo>
                  <a:pt x="3817" y="3654"/>
                  <a:pt x="4330" y="3475"/>
                  <a:pt x="4843" y="3252"/>
                </a:cubicBezTo>
                <a:cubicBezTo>
                  <a:pt x="5424" y="2984"/>
                  <a:pt x="5669" y="2292"/>
                  <a:pt x="5379" y="1734"/>
                </a:cubicBezTo>
                <a:cubicBezTo>
                  <a:pt x="5200" y="1355"/>
                  <a:pt x="4933" y="1020"/>
                  <a:pt x="4598" y="775"/>
                </a:cubicBezTo>
                <a:cubicBezTo>
                  <a:pt x="3928" y="328"/>
                  <a:pt x="3147" y="60"/>
                  <a:pt x="2344" y="16"/>
                </a:cubicBezTo>
                <a:cubicBezTo>
                  <a:pt x="2268" y="6"/>
                  <a:pt x="2193" y="1"/>
                  <a:pt x="211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31"/>
          <p:cNvSpPr/>
          <p:nvPr/>
        </p:nvSpPr>
        <p:spPr>
          <a:xfrm rot="10800000">
            <a:off x="8258808" y="3110255"/>
            <a:ext cx="211829" cy="232249"/>
          </a:xfrm>
          <a:custGeom>
            <a:rect b="b" l="l" r="r" t="t"/>
            <a:pathLst>
              <a:path extrusionOk="0" h="4504" w="4108">
                <a:moveTo>
                  <a:pt x="1848" y="1"/>
                </a:moveTo>
                <a:cubicBezTo>
                  <a:pt x="1261" y="1"/>
                  <a:pt x="738" y="326"/>
                  <a:pt x="492" y="896"/>
                </a:cubicBezTo>
                <a:cubicBezTo>
                  <a:pt x="1" y="1968"/>
                  <a:pt x="268" y="3217"/>
                  <a:pt x="1161" y="3976"/>
                </a:cubicBezTo>
                <a:cubicBezTo>
                  <a:pt x="1555" y="4311"/>
                  <a:pt x="1986" y="4504"/>
                  <a:pt x="2437" y="4504"/>
                </a:cubicBezTo>
                <a:cubicBezTo>
                  <a:pt x="2677" y="4504"/>
                  <a:pt x="2922" y="4450"/>
                  <a:pt x="3170" y="4333"/>
                </a:cubicBezTo>
                <a:cubicBezTo>
                  <a:pt x="3862" y="3999"/>
                  <a:pt x="4107" y="3374"/>
                  <a:pt x="4085" y="2704"/>
                </a:cubicBezTo>
                <a:cubicBezTo>
                  <a:pt x="4063" y="1543"/>
                  <a:pt x="3549" y="673"/>
                  <a:pt x="2657" y="204"/>
                </a:cubicBezTo>
                <a:cubicBezTo>
                  <a:pt x="2387" y="66"/>
                  <a:pt x="2111" y="1"/>
                  <a:pt x="184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8">
  <p:cSld name="TITLE_AND_TWO_COLUMNS_1_1_1_1_1_1_2_1_1_2">
    <p:spTree>
      <p:nvGrpSpPr>
        <p:cNvPr id="373" name="Shape 373"/>
        <p:cNvGrpSpPr/>
        <p:nvPr/>
      </p:nvGrpSpPr>
      <p:grpSpPr>
        <a:xfrm>
          <a:off x="0" y="0"/>
          <a:ext cx="0" cy="0"/>
          <a:chOff x="0" y="0"/>
          <a:chExt cx="0" cy="0"/>
        </a:xfrm>
      </p:grpSpPr>
      <p:sp>
        <p:nvSpPr>
          <p:cNvPr id="374" name="Google Shape;374;p32"/>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32"/>
          <p:cNvSpPr txBox="1"/>
          <p:nvPr>
            <p:ph type="title"/>
          </p:nvPr>
        </p:nvSpPr>
        <p:spPr>
          <a:xfrm>
            <a:off x="48739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9">
  <p:cSld name="TITLE_AND_TWO_COLUMNS_1_1_1_1_1_1_1">
    <p:spTree>
      <p:nvGrpSpPr>
        <p:cNvPr id="376" name="Shape 376"/>
        <p:cNvGrpSpPr/>
        <p:nvPr/>
      </p:nvGrpSpPr>
      <p:grpSpPr>
        <a:xfrm>
          <a:off x="0" y="0"/>
          <a:ext cx="0" cy="0"/>
          <a:chOff x="0" y="0"/>
          <a:chExt cx="0" cy="0"/>
        </a:xfrm>
      </p:grpSpPr>
      <p:sp>
        <p:nvSpPr>
          <p:cNvPr id="377" name="Google Shape;377;p33"/>
          <p:cNvSpPr txBox="1"/>
          <p:nvPr>
            <p:ph type="title"/>
          </p:nvPr>
        </p:nvSpPr>
        <p:spPr>
          <a:xfrm>
            <a:off x="4873950" y="561625"/>
            <a:ext cx="35985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78" name="Google Shape;378;p33"/>
          <p:cNvSpPr/>
          <p:nvPr/>
        </p:nvSpPr>
        <p:spPr>
          <a:xfrm rot="-5400000">
            <a:off x="1097872" y="1077035"/>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ix columns ">
  <p:cSld name="TITLE_AND_TWO_COLUMNS_1_2">
    <p:spTree>
      <p:nvGrpSpPr>
        <p:cNvPr id="379" name="Shape 379"/>
        <p:cNvGrpSpPr/>
        <p:nvPr/>
      </p:nvGrpSpPr>
      <p:grpSpPr>
        <a:xfrm>
          <a:off x="0" y="0"/>
          <a:ext cx="0" cy="0"/>
          <a:chOff x="0" y="0"/>
          <a:chExt cx="0" cy="0"/>
        </a:xfrm>
      </p:grpSpPr>
      <p:sp>
        <p:nvSpPr>
          <p:cNvPr id="380" name="Google Shape;380;p34"/>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34"/>
          <p:cNvSpPr txBox="1"/>
          <p:nvPr>
            <p:ph type="title"/>
          </p:nvPr>
        </p:nvSpPr>
        <p:spPr>
          <a:xfrm>
            <a:off x="759150" y="561625"/>
            <a:ext cx="3598500" cy="10701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82" name="Google Shape;382;p34"/>
          <p:cNvSpPr txBox="1"/>
          <p:nvPr>
            <p:ph idx="1" type="subTitle"/>
          </p:nvPr>
        </p:nvSpPr>
        <p:spPr>
          <a:xfrm>
            <a:off x="723300" y="2138300"/>
            <a:ext cx="1674600" cy="61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3" name="Google Shape;383;p34"/>
          <p:cNvSpPr txBox="1"/>
          <p:nvPr>
            <p:ph idx="2" type="subTitle"/>
          </p:nvPr>
        </p:nvSpPr>
        <p:spPr>
          <a:xfrm>
            <a:off x="723300" y="1784100"/>
            <a:ext cx="16728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4" name="Google Shape;384;p34"/>
          <p:cNvSpPr txBox="1"/>
          <p:nvPr>
            <p:ph idx="3" type="subTitle"/>
          </p:nvPr>
        </p:nvSpPr>
        <p:spPr>
          <a:xfrm>
            <a:off x="723300" y="3134675"/>
            <a:ext cx="1674600" cy="62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5" name="Google Shape;385;p34"/>
          <p:cNvSpPr txBox="1"/>
          <p:nvPr>
            <p:ph idx="4" type="subTitle"/>
          </p:nvPr>
        </p:nvSpPr>
        <p:spPr>
          <a:xfrm>
            <a:off x="723300" y="2780476"/>
            <a:ext cx="16728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6" name="Google Shape;386;p34"/>
          <p:cNvSpPr txBox="1"/>
          <p:nvPr>
            <p:ph idx="5" type="subTitle"/>
          </p:nvPr>
        </p:nvSpPr>
        <p:spPr>
          <a:xfrm>
            <a:off x="723300" y="4135550"/>
            <a:ext cx="1674600" cy="62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7" name="Google Shape;387;p34"/>
          <p:cNvSpPr txBox="1"/>
          <p:nvPr>
            <p:ph idx="6" type="subTitle"/>
          </p:nvPr>
        </p:nvSpPr>
        <p:spPr>
          <a:xfrm>
            <a:off x="723300" y="3781351"/>
            <a:ext cx="16728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8" name="Google Shape;388;p34"/>
          <p:cNvSpPr txBox="1"/>
          <p:nvPr>
            <p:ph idx="7" type="subTitle"/>
          </p:nvPr>
        </p:nvSpPr>
        <p:spPr>
          <a:xfrm>
            <a:off x="3012268" y="2136552"/>
            <a:ext cx="1673400" cy="62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89" name="Google Shape;389;p34"/>
          <p:cNvSpPr txBox="1"/>
          <p:nvPr>
            <p:ph idx="8" type="subTitle"/>
          </p:nvPr>
        </p:nvSpPr>
        <p:spPr>
          <a:xfrm>
            <a:off x="3012268" y="1784100"/>
            <a:ext cx="16734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90" name="Google Shape;390;p34"/>
          <p:cNvSpPr txBox="1"/>
          <p:nvPr>
            <p:ph idx="9" type="subTitle"/>
          </p:nvPr>
        </p:nvSpPr>
        <p:spPr>
          <a:xfrm>
            <a:off x="3012268" y="3133952"/>
            <a:ext cx="1648200" cy="62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91" name="Google Shape;391;p34"/>
          <p:cNvSpPr txBox="1"/>
          <p:nvPr>
            <p:ph idx="13" type="subTitle"/>
          </p:nvPr>
        </p:nvSpPr>
        <p:spPr>
          <a:xfrm>
            <a:off x="3012268" y="2781500"/>
            <a:ext cx="16482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92" name="Google Shape;392;p34"/>
          <p:cNvSpPr txBox="1"/>
          <p:nvPr>
            <p:ph idx="14" type="subTitle"/>
          </p:nvPr>
        </p:nvSpPr>
        <p:spPr>
          <a:xfrm>
            <a:off x="3012268" y="4133800"/>
            <a:ext cx="1673400" cy="62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93" name="Google Shape;393;p34"/>
          <p:cNvSpPr txBox="1"/>
          <p:nvPr>
            <p:ph idx="15" type="subTitle"/>
          </p:nvPr>
        </p:nvSpPr>
        <p:spPr>
          <a:xfrm>
            <a:off x="3012268" y="3781344"/>
            <a:ext cx="1673400" cy="329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800">
                <a:latin typeface="Alata"/>
                <a:ea typeface="Alata"/>
                <a:cs typeface="Alata"/>
                <a:sym typeface="Alata"/>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394" name="Google Shape;394;p34"/>
          <p:cNvSpPr/>
          <p:nvPr/>
        </p:nvSpPr>
        <p:spPr>
          <a:xfrm rot="3722799">
            <a:off x="6225523" y="2992121"/>
            <a:ext cx="1459664" cy="1547349"/>
          </a:xfrm>
          <a:custGeom>
            <a:rect b="b" l="l" r="r" t="t"/>
            <a:pathLst>
              <a:path extrusionOk="0" h="49168" w="46380">
                <a:moveTo>
                  <a:pt x="36484" y="1"/>
                </a:moveTo>
                <a:cubicBezTo>
                  <a:pt x="36117" y="1"/>
                  <a:pt x="35753" y="48"/>
                  <a:pt x="35399" y="154"/>
                </a:cubicBezTo>
                <a:cubicBezTo>
                  <a:pt x="33613" y="690"/>
                  <a:pt x="32944" y="2788"/>
                  <a:pt x="32497" y="4373"/>
                </a:cubicBezTo>
                <a:cubicBezTo>
                  <a:pt x="32006" y="6247"/>
                  <a:pt x="31716" y="8189"/>
                  <a:pt x="31649" y="10109"/>
                </a:cubicBezTo>
                <a:cubicBezTo>
                  <a:pt x="31426" y="13947"/>
                  <a:pt x="31605" y="17965"/>
                  <a:pt x="30355" y="21647"/>
                </a:cubicBezTo>
                <a:cubicBezTo>
                  <a:pt x="30065" y="22518"/>
                  <a:pt x="29618" y="23388"/>
                  <a:pt x="28792" y="23879"/>
                </a:cubicBezTo>
                <a:cubicBezTo>
                  <a:pt x="28421" y="24109"/>
                  <a:pt x="28012" y="24237"/>
                  <a:pt x="27610" y="24237"/>
                </a:cubicBezTo>
                <a:cubicBezTo>
                  <a:pt x="27191" y="24237"/>
                  <a:pt x="26780" y="24098"/>
                  <a:pt x="26427" y="23790"/>
                </a:cubicBezTo>
                <a:cubicBezTo>
                  <a:pt x="25712" y="23165"/>
                  <a:pt x="25400" y="22205"/>
                  <a:pt x="25311" y="21268"/>
                </a:cubicBezTo>
                <a:cubicBezTo>
                  <a:pt x="25221" y="20241"/>
                  <a:pt x="25177" y="19192"/>
                  <a:pt x="25199" y="18143"/>
                </a:cubicBezTo>
                <a:cubicBezTo>
                  <a:pt x="25199" y="16001"/>
                  <a:pt x="25288" y="13836"/>
                  <a:pt x="25467" y="11693"/>
                </a:cubicBezTo>
                <a:cubicBezTo>
                  <a:pt x="25601" y="9975"/>
                  <a:pt x="25735" y="8189"/>
                  <a:pt x="25221" y="6515"/>
                </a:cubicBezTo>
                <a:cubicBezTo>
                  <a:pt x="24594" y="4297"/>
                  <a:pt x="22602" y="2986"/>
                  <a:pt x="20550" y="2986"/>
                </a:cubicBezTo>
                <a:cubicBezTo>
                  <a:pt x="19463" y="2986"/>
                  <a:pt x="18359" y="3354"/>
                  <a:pt x="17432" y="4149"/>
                </a:cubicBezTo>
                <a:cubicBezTo>
                  <a:pt x="14307" y="6783"/>
                  <a:pt x="15066" y="11358"/>
                  <a:pt x="15379" y="14907"/>
                </a:cubicBezTo>
                <a:cubicBezTo>
                  <a:pt x="15580" y="17117"/>
                  <a:pt x="15758" y="19326"/>
                  <a:pt x="15914" y="21536"/>
                </a:cubicBezTo>
                <a:cubicBezTo>
                  <a:pt x="16004" y="22630"/>
                  <a:pt x="16093" y="23723"/>
                  <a:pt x="16138" y="24817"/>
                </a:cubicBezTo>
                <a:cubicBezTo>
                  <a:pt x="16160" y="25687"/>
                  <a:pt x="16115" y="26580"/>
                  <a:pt x="15624" y="27316"/>
                </a:cubicBezTo>
                <a:cubicBezTo>
                  <a:pt x="14973" y="28239"/>
                  <a:pt x="13940" y="28766"/>
                  <a:pt x="12847" y="28766"/>
                </a:cubicBezTo>
                <a:cubicBezTo>
                  <a:pt x="12592" y="28766"/>
                  <a:pt x="12333" y="28737"/>
                  <a:pt x="12075" y="28678"/>
                </a:cubicBezTo>
                <a:cubicBezTo>
                  <a:pt x="10491" y="28254"/>
                  <a:pt x="9687" y="26558"/>
                  <a:pt x="9486" y="25040"/>
                </a:cubicBezTo>
                <a:cubicBezTo>
                  <a:pt x="9241" y="23054"/>
                  <a:pt x="9844" y="21067"/>
                  <a:pt x="10000" y="19081"/>
                </a:cubicBezTo>
                <a:cubicBezTo>
                  <a:pt x="10156" y="17318"/>
                  <a:pt x="9977" y="15331"/>
                  <a:pt x="8728" y="13947"/>
                </a:cubicBezTo>
                <a:cubicBezTo>
                  <a:pt x="7926" y="13036"/>
                  <a:pt x="6959" y="12656"/>
                  <a:pt x="5980" y="12656"/>
                </a:cubicBezTo>
                <a:cubicBezTo>
                  <a:pt x="3962" y="12656"/>
                  <a:pt x="1891" y="14271"/>
                  <a:pt x="1095" y="16179"/>
                </a:cubicBezTo>
                <a:cubicBezTo>
                  <a:pt x="358" y="17987"/>
                  <a:pt x="246" y="19996"/>
                  <a:pt x="112" y="21938"/>
                </a:cubicBezTo>
                <a:cubicBezTo>
                  <a:pt x="1" y="23991"/>
                  <a:pt x="90" y="26044"/>
                  <a:pt x="358" y="28098"/>
                </a:cubicBezTo>
                <a:cubicBezTo>
                  <a:pt x="871" y="31892"/>
                  <a:pt x="2010" y="35708"/>
                  <a:pt x="3974" y="39012"/>
                </a:cubicBezTo>
                <a:cubicBezTo>
                  <a:pt x="7888" y="45623"/>
                  <a:pt x="16073" y="49168"/>
                  <a:pt x="23561" y="49168"/>
                </a:cubicBezTo>
                <a:cubicBezTo>
                  <a:pt x="23631" y="49168"/>
                  <a:pt x="23701" y="49167"/>
                  <a:pt x="23771" y="49167"/>
                </a:cubicBezTo>
                <a:cubicBezTo>
                  <a:pt x="23812" y="49167"/>
                  <a:pt x="23854" y="49167"/>
                  <a:pt x="23896" y="49167"/>
                </a:cubicBezTo>
                <a:cubicBezTo>
                  <a:pt x="27602" y="49167"/>
                  <a:pt x="31239" y="48186"/>
                  <a:pt x="34439" y="46332"/>
                </a:cubicBezTo>
                <a:cubicBezTo>
                  <a:pt x="40331" y="42783"/>
                  <a:pt x="43768" y="36378"/>
                  <a:pt x="45241" y="29839"/>
                </a:cubicBezTo>
                <a:cubicBezTo>
                  <a:pt x="46090" y="26000"/>
                  <a:pt x="46380" y="22049"/>
                  <a:pt x="46090" y="18121"/>
                </a:cubicBezTo>
                <a:cubicBezTo>
                  <a:pt x="45822" y="14014"/>
                  <a:pt x="44929" y="9952"/>
                  <a:pt x="43411" y="6136"/>
                </a:cubicBezTo>
                <a:cubicBezTo>
                  <a:pt x="42719" y="4417"/>
                  <a:pt x="41827" y="2766"/>
                  <a:pt x="40376" y="1560"/>
                </a:cubicBezTo>
                <a:cubicBezTo>
                  <a:pt x="39331" y="710"/>
                  <a:pt x="37892" y="1"/>
                  <a:pt x="3648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4"/>
          <p:cNvSpPr/>
          <p:nvPr/>
        </p:nvSpPr>
        <p:spPr>
          <a:xfrm flipH="1">
            <a:off x="5005986" y="2886579"/>
            <a:ext cx="2021636" cy="1758463"/>
          </a:xfrm>
          <a:custGeom>
            <a:rect b="b" l="l" r="r" t="t"/>
            <a:pathLst>
              <a:path extrusionOk="0" h="55873" w="64235">
                <a:moveTo>
                  <a:pt x="39439" y="0"/>
                </a:moveTo>
                <a:cubicBezTo>
                  <a:pt x="37363" y="0"/>
                  <a:pt x="35377" y="714"/>
                  <a:pt x="33770" y="2009"/>
                </a:cubicBezTo>
                <a:cubicBezTo>
                  <a:pt x="32096" y="3326"/>
                  <a:pt x="30779" y="5022"/>
                  <a:pt x="29953" y="6986"/>
                </a:cubicBezTo>
                <a:cubicBezTo>
                  <a:pt x="28971" y="9240"/>
                  <a:pt x="28703" y="11762"/>
                  <a:pt x="28904" y="14195"/>
                </a:cubicBezTo>
                <a:cubicBezTo>
                  <a:pt x="29306" y="19641"/>
                  <a:pt x="31761" y="24595"/>
                  <a:pt x="33770" y="29573"/>
                </a:cubicBezTo>
                <a:cubicBezTo>
                  <a:pt x="34752" y="32050"/>
                  <a:pt x="35644" y="34572"/>
                  <a:pt x="36113" y="37206"/>
                </a:cubicBezTo>
                <a:cubicBezTo>
                  <a:pt x="36537" y="39571"/>
                  <a:pt x="36649" y="42384"/>
                  <a:pt x="34841" y="44258"/>
                </a:cubicBezTo>
                <a:cubicBezTo>
                  <a:pt x="34122" y="45021"/>
                  <a:pt x="33127" y="45464"/>
                  <a:pt x="32062" y="45464"/>
                </a:cubicBezTo>
                <a:cubicBezTo>
                  <a:pt x="32036" y="45464"/>
                  <a:pt x="32010" y="45464"/>
                  <a:pt x="31984" y="45464"/>
                </a:cubicBezTo>
                <a:cubicBezTo>
                  <a:pt x="30801" y="45397"/>
                  <a:pt x="29730" y="44705"/>
                  <a:pt x="28882" y="43901"/>
                </a:cubicBezTo>
                <a:cubicBezTo>
                  <a:pt x="27944" y="43009"/>
                  <a:pt x="27230" y="41915"/>
                  <a:pt x="26471" y="40888"/>
                </a:cubicBezTo>
                <a:cubicBezTo>
                  <a:pt x="25757" y="39929"/>
                  <a:pt x="24931" y="39058"/>
                  <a:pt x="24038" y="38299"/>
                </a:cubicBezTo>
                <a:cubicBezTo>
                  <a:pt x="21192" y="35894"/>
                  <a:pt x="17769" y="34753"/>
                  <a:pt x="14385" y="34753"/>
                </a:cubicBezTo>
                <a:cubicBezTo>
                  <a:pt x="9039" y="34753"/>
                  <a:pt x="3792" y="37600"/>
                  <a:pt x="1072" y="42808"/>
                </a:cubicBezTo>
                <a:cubicBezTo>
                  <a:pt x="425" y="43968"/>
                  <a:pt x="68" y="45263"/>
                  <a:pt x="1" y="46580"/>
                </a:cubicBezTo>
                <a:cubicBezTo>
                  <a:pt x="1" y="47629"/>
                  <a:pt x="224" y="48678"/>
                  <a:pt x="693" y="49637"/>
                </a:cubicBezTo>
                <a:cubicBezTo>
                  <a:pt x="1608" y="51579"/>
                  <a:pt x="3371" y="53141"/>
                  <a:pt x="5291" y="54056"/>
                </a:cubicBezTo>
                <a:cubicBezTo>
                  <a:pt x="7634" y="55172"/>
                  <a:pt x="10245" y="55462"/>
                  <a:pt x="12812" y="55552"/>
                </a:cubicBezTo>
                <a:cubicBezTo>
                  <a:pt x="15669" y="55663"/>
                  <a:pt x="18526" y="55641"/>
                  <a:pt x="21383" y="55663"/>
                </a:cubicBezTo>
                <a:cubicBezTo>
                  <a:pt x="27230" y="55708"/>
                  <a:pt x="33055" y="55753"/>
                  <a:pt x="38903" y="55820"/>
                </a:cubicBezTo>
                <a:cubicBezTo>
                  <a:pt x="40471" y="55833"/>
                  <a:pt x="42066" y="55872"/>
                  <a:pt x="43664" y="55872"/>
                </a:cubicBezTo>
                <a:cubicBezTo>
                  <a:pt x="47527" y="55872"/>
                  <a:pt x="51412" y="55640"/>
                  <a:pt x="54995" y="54235"/>
                </a:cubicBezTo>
                <a:cubicBezTo>
                  <a:pt x="57138" y="53454"/>
                  <a:pt x="59079" y="52182"/>
                  <a:pt x="60664" y="50575"/>
                </a:cubicBezTo>
                <a:cubicBezTo>
                  <a:pt x="62360" y="48789"/>
                  <a:pt x="63454" y="46535"/>
                  <a:pt x="63833" y="44102"/>
                </a:cubicBezTo>
                <a:cubicBezTo>
                  <a:pt x="64235" y="41692"/>
                  <a:pt x="64213" y="38880"/>
                  <a:pt x="62539" y="36893"/>
                </a:cubicBezTo>
                <a:cubicBezTo>
                  <a:pt x="61825" y="36045"/>
                  <a:pt x="60843" y="35487"/>
                  <a:pt x="59727" y="35331"/>
                </a:cubicBezTo>
                <a:cubicBezTo>
                  <a:pt x="59594" y="35320"/>
                  <a:pt x="59462" y="35315"/>
                  <a:pt x="59330" y="35315"/>
                </a:cubicBezTo>
                <a:cubicBezTo>
                  <a:pt x="58349" y="35315"/>
                  <a:pt x="57386" y="35606"/>
                  <a:pt x="56580" y="36157"/>
                </a:cubicBezTo>
                <a:cubicBezTo>
                  <a:pt x="54549" y="37451"/>
                  <a:pt x="53299" y="39571"/>
                  <a:pt x="51335" y="40911"/>
                </a:cubicBezTo>
                <a:cubicBezTo>
                  <a:pt x="50601" y="41394"/>
                  <a:pt x="49723" y="41820"/>
                  <a:pt x="48829" y="41820"/>
                </a:cubicBezTo>
                <a:cubicBezTo>
                  <a:pt x="48608" y="41820"/>
                  <a:pt x="48386" y="41794"/>
                  <a:pt x="48165" y="41736"/>
                </a:cubicBezTo>
                <a:cubicBezTo>
                  <a:pt x="47273" y="41513"/>
                  <a:pt x="46536" y="40888"/>
                  <a:pt x="46201" y="40040"/>
                </a:cubicBezTo>
                <a:cubicBezTo>
                  <a:pt x="45308" y="38098"/>
                  <a:pt x="46112" y="36000"/>
                  <a:pt x="47340" y="34416"/>
                </a:cubicBezTo>
                <a:cubicBezTo>
                  <a:pt x="48121" y="33478"/>
                  <a:pt x="48969" y="32608"/>
                  <a:pt x="49862" y="31782"/>
                </a:cubicBezTo>
                <a:cubicBezTo>
                  <a:pt x="50754" y="30912"/>
                  <a:pt x="51647" y="29997"/>
                  <a:pt x="52495" y="29059"/>
                </a:cubicBezTo>
                <a:cubicBezTo>
                  <a:pt x="55910" y="25265"/>
                  <a:pt x="58789" y="20801"/>
                  <a:pt x="59816" y="15735"/>
                </a:cubicBezTo>
                <a:cubicBezTo>
                  <a:pt x="60329" y="13257"/>
                  <a:pt x="60463" y="10535"/>
                  <a:pt x="59838" y="8079"/>
                </a:cubicBezTo>
                <a:cubicBezTo>
                  <a:pt x="59593" y="7075"/>
                  <a:pt x="58945" y="6138"/>
                  <a:pt x="57963" y="5758"/>
                </a:cubicBezTo>
                <a:cubicBezTo>
                  <a:pt x="57686" y="5644"/>
                  <a:pt x="57408" y="5593"/>
                  <a:pt x="57133" y="5593"/>
                </a:cubicBezTo>
                <a:cubicBezTo>
                  <a:pt x="56389" y="5593"/>
                  <a:pt x="55671" y="5967"/>
                  <a:pt x="55084" y="6472"/>
                </a:cubicBezTo>
                <a:cubicBezTo>
                  <a:pt x="53500" y="7879"/>
                  <a:pt x="52785" y="10044"/>
                  <a:pt x="52227" y="12008"/>
                </a:cubicBezTo>
                <a:cubicBezTo>
                  <a:pt x="51937" y="13034"/>
                  <a:pt x="51625" y="14061"/>
                  <a:pt x="51335" y="15088"/>
                </a:cubicBezTo>
                <a:cubicBezTo>
                  <a:pt x="51000" y="16360"/>
                  <a:pt x="50598" y="17632"/>
                  <a:pt x="50129" y="18882"/>
                </a:cubicBezTo>
                <a:cubicBezTo>
                  <a:pt x="49460" y="20511"/>
                  <a:pt x="48277" y="22185"/>
                  <a:pt x="46603" y="22899"/>
                </a:cubicBezTo>
                <a:cubicBezTo>
                  <a:pt x="46313" y="22991"/>
                  <a:pt x="46012" y="23036"/>
                  <a:pt x="45711" y="23036"/>
                </a:cubicBezTo>
                <a:cubicBezTo>
                  <a:pt x="45062" y="23036"/>
                  <a:pt x="44414" y="22827"/>
                  <a:pt x="43880" y="22431"/>
                </a:cubicBezTo>
                <a:cubicBezTo>
                  <a:pt x="42876" y="21716"/>
                  <a:pt x="42318" y="20600"/>
                  <a:pt x="42050" y="19440"/>
                </a:cubicBezTo>
                <a:cubicBezTo>
                  <a:pt x="41804" y="18145"/>
                  <a:pt x="41715" y="16828"/>
                  <a:pt x="41804" y="15534"/>
                </a:cubicBezTo>
                <a:cubicBezTo>
                  <a:pt x="41871" y="14128"/>
                  <a:pt x="42050" y="12744"/>
                  <a:pt x="42362" y="11383"/>
                </a:cubicBezTo>
                <a:cubicBezTo>
                  <a:pt x="42697" y="10066"/>
                  <a:pt x="43121" y="8771"/>
                  <a:pt x="43590" y="7477"/>
                </a:cubicBezTo>
                <a:cubicBezTo>
                  <a:pt x="44014" y="6316"/>
                  <a:pt x="44326" y="5066"/>
                  <a:pt x="44193" y="3817"/>
                </a:cubicBezTo>
                <a:cubicBezTo>
                  <a:pt x="44103" y="2701"/>
                  <a:pt x="43568" y="1652"/>
                  <a:pt x="42697" y="960"/>
                </a:cubicBezTo>
                <a:cubicBezTo>
                  <a:pt x="41760" y="246"/>
                  <a:pt x="40577" y="22"/>
                  <a:pt x="39439" y="0"/>
                </a:cubicBezTo>
                <a:close/>
              </a:path>
            </a:pathLst>
          </a:custGeom>
          <a:solidFill>
            <a:srgbClr val="F75D7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34"/>
          <p:cNvSpPr/>
          <p:nvPr/>
        </p:nvSpPr>
        <p:spPr>
          <a:xfrm rot="7171179">
            <a:off x="7142382" y="3400045"/>
            <a:ext cx="1352243" cy="525192"/>
          </a:xfrm>
          <a:custGeom>
            <a:rect b="b" l="l" r="r" t="t"/>
            <a:pathLst>
              <a:path extrusionOk="0" h="16687" w="42965">
                <a:moveTo>
                  <a:pt x="13156" y="0"/>
                </a:moveTo>
                <a:cubicBezTo>
                  <a:pt x="11130" y="0"/>
                  <a:pt x="9112" y="174"/>
                  <a:pt x="7143" y="686"/>
                </a:cubicBezTo>
                <a:cubicBezTo>
                  <a:pt x="5045" y="1266"/>
                  <a:pt x="3125" y="2360"/>
                  <a:pt x="1563" y="3877"/>
                </a:cubicBezTo>
                <a:cubicBezTo>
                  <a:pt x="1050" y="4368"/>
                  <a:pt x="514" y="4904"/>
                  <a:pt x="670" y="5730"/>
                </a:cubicBezTo>
                <a:cubicBezTo>
                  <a:pt x="692" y="5841"/>
                  <a:pt x="603" y="5975"/>
                  <a:pt x="559" y="6087"/>
                </a:cubicBezTo>
                <a:cubicBezTo>
                  <a:pt x="1" y="7314"/>
                  <a:pt x="68" y="8765"/>
                  <a:pt x="737" y="9948"/>
                </a:cubicBezTo>
                <a:cubicBezTo>
                  <a:pt x="983" y="10417"/>
                  <a:pt x="1250" y="10908"/>
                  <a:pt x="1541" y="11376"/>
                </a:cubicBezTo>
                <a:cubicBezTo>
                  <a:pt x="2407" y="12667"/>
                  <a:pt x="3895" y="13707"/>
                  <a:pt x="5646" y="13707"/>
                </a:cubicBezTo>
                <a:cubicBezTo>
                  <a:pt x="6287" y="13707"/>
                  <a:pt x="6963" y="13568"/>
                  <a:pt x="7656" y="13251"/>
                </a:cubicBezTo>
                <a:cubicBezTo>
                  <a:pt x="8370" y="12939"/>
                  <a:pt x="9062" y="12470"/>
                  <a:pt x="9776" y="12091"/>
                </a:cubicBezTo>
                <a:cubicBezTo>
                  <a:pt x="10267" y="11823"/>
                  <a:pt x="10781" y="11577"/>
                  <a:pt x="11316" y="11376"/>
                </a:cubicBezTo>
                <a:cubicBezTo>
                  <a:pt x="11543" y="11284"/>
                  <a:pt x="11779" y="11239"/>
                  <a:pt x="12014" y="11239"/>
                </a:cubicBezTo>
                <a:cubicBezTo>
                  <a:pt x="12404" y="11239"/>
                  <a:pt x="12790" y="11363"/>
                  <a:pt x="13124" y="11600"/>
                </a:cubicBezTo>
                <a:cubicBezTo>
                  <a:pt x="13637" y="11979"/>
                  <a:pt x="14128" y="12381"/>
                  <a:pt x="14575" y="12827"/>
                </a:cubicBezTo>
                <a:cubicBezTo>
                  <a:pt x="15490" y="13720"/>
                  <a:pt x="16316" y="14747"/>
                  <a:pt x="17298" y="15528"/>
                </a:cubicBezTo>
                <a:cubicBezTo>
                  <a:pt x="18287" y="16303"/>
                  <a:pt x="19357" y="16686"/>
                  <a:pt x="20478" y="16686"/>
                </a:cubicBezTo>
                <a:cubicBezTo>
                  <a:pt x="21228" y="16686"/>
                  <a:pt x="22001" y="16515"/>
                  <a:pt x="22788" y="16175"/>
                </a:cubicBezTo>
                <a:cubicBezTo>
                  <a:pt x="23681" y="15751"/>
                  <a:pt x="24373" y="14947"/>
                  <a:pt x="24618" y="13988"/>
                </a:cubicBezTo>
                <a:cubicBezTo>
                  <a:pt x="24752" y="13519"/>
                  <a:pt x="24842" y="13028"/>
                  <a:pt x="24998" y="12559"/>
                </a:cubicBezTo>
                <a:cubicBezTo>
                  <a:pt x="25288" y="11644"/>
                  <a:pt x="25846" y="11242"/>
                  <a:pt x="26783" y="11242"/>
                </a:cubicBezTo>
                <a:cubicBezTo>
                  <a:pt x="26848" y="11239"/>
                  <a:pt x="26913" y="11237"/>
                  <a:pt x="26977" y="11237"/>
                </a:cubicBezTo>
                <a:cubicBezTo>
                  <a:pt x="27286" y="11237"/>
                  <a:pt x="27585" y="11280"/>
                  <a:pt x="27899" y="11354"/>
                </a:cubicBezTo>
                <a:cubicBezTo>
                  <a:pt x="28837" y="11644"/>
                  <a:pt x="29752" y="12001"/>
                  <a:pt x="30645" y="12403"/>
                </a:cubicBezTo>
                <a:cubicBezTo>
                  <a:pt x="32190" y="13117"/>
                  <a:pt x="33754" y="13546"/>
                  <a:pt x="35356" y="13546"/>
                </a:cubicBezTo>
                <a:cubicBezTo>
                  <a:pt x="36207" y="13546"/>
                  <a:pt x="37068" y="13425"/>
                  <a:pt x="37943" y="13162"/>
                </a:cubicBezTo>
                <a:cubicBezTo>
                  <a:pt x="39617" y="12671"/>
                  <a:pt x="41090" y="11867"/>
                  <a:pt x="42094" y="10417"/>
                </a:cubicBezTo>
                <a:cubicBezTo>
                  <a:pt x="42965" y="9189"/>
                  <a:pt x="42875" y="7805"/>
                  <a:pt x="41916" y="6645"/>
                </a:cubicBezTo>
                <a:cubicBezTo>
                  <a:pt x="41291" y="5908"/>
                  <a:pt x="40465" y="5350"/>
                  <a:pt x="39550" y="5060"/>
                </a:cubicBezTo>
                <a:cubicBezTo>
                  <a:pt x="37563" y="4391"/>
                  <a:pt x="35555" y="3743"/>
                  <a:pt x="33524" y="3163"/>
                </a:cubicBezTo>
                <a:cubicBezTo>
                  <a:pt x="30287" y="2203"/>
                  <a:pt x="27007" y="1489"/>
                  <a:pt x="23659" y="998"/>
                </a:cubicBezTo>
                <a:cubicBezTo>
                  <a:pt x="20556" y="440"/>
                  <a:pt x="17409" y="105"/>
                  <a:pt x="14240" y="16"/>
                </a:cubicBezTo>
                <a:cubicBezTo>
                  <a:pt x="13879" y="6"/>
                  <a:pt x="13517" y="0"/>
                  <a:pt x="1315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34"/>
          <p:cNvSpPr/>
          <p:nvPr/>
        </p:nvSpPr>
        <p:spPr>
          <a:xfrm>
            <a:off x="7621921" y="3904607"/>
            <a:ext cx="729847" cy="820740"/>
          </a:xfrm>
          <a:custGeom>
            <a:rect b="b" l="l" r="r" t="t"/>
            <a:pathLst>
              <a:path extrusionOk="0" h="26078" w="23190">
                <a:moveTo>
                  <a:pt x="20065" y="0"/>
                </a:moveTo>
                <a:cubicBezTo>
                  <a:pt x="18659" y="157"/>
                  <a:pt x="17298" y="447"/>
                  <a:pt x="15959" y="893"/>
                </a:cubicBezTo>
                <a:cubicBezTo>
                  <a:pt x="11495" y="2121"/>
                  <a:pt x="7500" y="4687"/>
                  <a:pt x="4531" y="8258"/>
                </a:cubicBezTo>
                <a:cubicBezTo>
                  <a:pt x="2009" y="11204"/>
                  <a:pt x="380" y="14530"/>
                  <a:pt x="112" y="18436"/>
                </a:cubicBezTo>
                <a:cubicBezTo>
                  <a:pt x="1" y="19507"/>
                  <a:pt x="268" y="20578"/>
                  <a:pt x="849" y="21493"/>
                </a:cubicBezTo>
                <a:cubicBezTo>
                  <a:pt x="1965" y="23212"/>
                  <a:pt x="3616" y="24529"/>
                  <a:pt x="5536" y="25221"/>
                </a:cubicBezTo>
                <a:cubicBezTo>
                  <a:pt x="6875" y="25734"/>
                  <a:pt x="8259" y="25890"/>
                  <a:pt x="9665" y="26024"/>
                </a:cubicBezTo>
                <a:cubicBezTo>
                  <a:pt x="9976" y="26060"/>
                  <a:pt x="10281" y="26077"/>
                  <a:pt x="10581" y="26077"/>
                </a:cubicBezTo>
                <a:cubicBezTo>
                  <a:pt x="12710" y="26077"/>
                  <a:pt x="14555" y="25196"/>
                  <a:pt x="16160" y="23748"/>
                </a:cubicBezTo>
                <a:cubicBezTo>
                  <a:pt x="17722" y="22364"/>
                  <a:pt x="18168" y="19909"/>
                  <a:pt x="17164" y="18123"/>
                </a:cubicBezTo>
                <a:cubicBezTo>
                  <a:pt x="16584" y="17097"/>
                  <a:pt x="16717" y="16204"/>
                  <a:pt x="17342" y="15311"/>
                </a:cubicBezTo>
                <a:cubicBezTo>
                  <a:pt x="17766" y="14731"/>
                  <a:pt x="18191" y="14195"/>
                  <a:pt x="18615" y="13637"/>
                </a:cubicBezTo>
                <a:cubicBezTo>
                  <a:pt x="19396" y="12633"/>
                  <a:pt x="19753" y="11383"/>
                  <a:pt x="19641" y="10111"/>
                </a:cubicBezTo>
                <a:cubicBezTo>
                  <a:pt x="19574" y="9553"/>
                  <a:pt x="19597" y="8995"/>
                  <a:pt x="19664" y="8437"/>
                </a:cubicBezTo>
                <a:cubicBezTo>
                  <a:pt x="19798" y="7321"/>
                  <a:pt x="20534" y="6495"/>
                  <a:pt x="21226" y="5669"/>
                </a:cubicBezTo>
                <a:cubicBezTo>
                  <a:pt x="21896" y="4955"/>
                  <a:pt x="22387" y="4129"/>
                  <a:pt x="22744" y="3214"/>
                </a:cubicBezTo>
                <a:cubicBezTo>
                  <a:pt x="23190" y="1830"/>
                  <a:pt x="22587" y="648"/>
                  <a:pt x="21204" y="224"/>
                </a:cubicBezTo>
                <a:cubicBezTo>
                  <a:pt x="20824" y="134"/>
                  <a:pt x="20445" y="45"/>
                  <a:pt x="2006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8" name="Google Shape;398;p34"/>
          <p:cNvGrpSpPr/>
          <p:nvPr/>
        </p:nvGrpSpPr>
        <p:grpSpPr>
          <a:xfrm>
            <a:off x="5777891" y="4387415"/>
            <a:ext cx="1194979" cy="447570"/>
            <a:chOff x="1427706" y="3639275"/>
            <a:chExt cx="949225" cy="355525"/>
          </a:xfrm>
        </p:grpSpPr>
        <p:sp>
          <p:nvSpPr>
            <p:cNvPr id="399" name="Google Shape;399;p34"/>
            <p:cNvSpPr/>
            <p:nvPr/>
          </p:nvSpPr>
          <p:spPr>
            <a:xfrm>
              <a:off x="1427706" y="3648625"/>
              <a:ext cx="79900" cy="75550"/>
            </a:xfrm>
            <a:custGeom>
              <a:rect b="b" l="l" r="r" t="t"/>
              <a:pathLst>
                <a:path extrusionOk="0" h="3022" w="3196">
                  <a:moveTo>
                    <a:pt x="1455" y="1"/>
                  </a:moveTo>
                  <a:cubicBezTo>
                    <a:pt x="617" y="1"/>
                    <a:pt x="0" y="869"/>
                    <a:pt x="93" y="1723"/>
                  </a:cubicBezTo>
                  <a:cubicBezTo>
                    <a:pt x="115" y="2124"/>
                    <a:pt x="316" y="2481"/>
                    <a:pt x="606" y="2749"/>
                  </a:cubicBezTo>
                  <a:cubicBezTo>
                    <a:pt x="807" y="2883"/>
                    <a:pt x="1008" y="2950"/>
                    <a:pt x="1254" y="2995"/>
                  </a:cubicBezTo>
                  <a:cubicBezTo>
                    <a:pt x="1348" y="3013"/>
                    <a:pt x="1444" y="3022"/>
                    <a:pt x="1539" y="3022"/>
                  </a:cubicBezTo>
                  <a:cubicBezTo>
                    <a:pt x="1915" y="3022"/>
                    <a:pt x="2285" y="2883"/>
                    <a:pt x="2570" y="2615"/>
                  </a:cubicBezTo>
                  <a:cubicBezTo>
                    <a:pt x="3195" y="1946"/>
                    <a:pt x="2838" y="450"/>
                    <a:pt x="1990" y="116"/>
                  </a:cubicBezTo>
                  <a:cubicBezTo>
                    <a:pt x="1805" y="36"/>
                    <a:pt x="1626" y="1"/>
                    <a:pt x="145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34"/>
            <p:cNvSpPr/>
            <p:nvPr/>
          </p:nvSpPr>
          <p:spPr>
            <a:xfrm>
              <a:off x="1602981" y="3644400"/>
              <a:ext cx="64200" cy="64700"/>
            </a:xfrm>
            <a:custGeom>
              <a:rect b="b" l="l" r="r" t="t"/>
              <a:pathLst>
                <a:path extrusionOk="0" h="2588" w="2568">
                  <a:moveTo>
                    <a:pt x="966" y="1"/>
                  </a:moveTo>
                  <a:cubicBezTo>
                    <a:pt x="911" y="1"/>
                    <a:pt x="857" y="6"/>
                    <a:pt x="804" y="17"/>
                  </a:cubicBezTo>
                  <a:cubicBezTo>
                    <a:pt x="90" y="173"/>
                    <a:pt x="1" y="1133"/>
                    <a:pt x="23" y="1713"/>
                  </a:cubicBezTo>
                  <a:cubicBezTo>
                    <a:pt x="1" y="1959"/>
                    <a:pt x="90" y="2182"/>
                    <a:pt x="246" y="2383"/>
                  </a:cubicBezTo>
                  <a:cubicBezTo>
                    <a:pt x="422" y="2519"/>
                    <a:pt x="649" y="2588"/>
                    <a:pt x="883" y="2588"/>
                  </a:cubicBezTo>
                  <a:cubicBezTo>
                    <a:pt x="916" y="2588"/>
                    <a:pt x="949" y="2586"/>
                    <a:pt x="983" y="2583"/>
                  </a:cubicBezTo>
                  <a:cubicBezTo>
                    <a:pt x="1023" y="2586"/>
                    <a:pt x="1062" y="2588"/>
                    <a:pt x="1102" y="2588"/>
                  </a:cubicBezTo>
                  <a:cubicBezTo>
                    <a:pt x="1374" y="2588"/>
                    <a:pt x="1642" y="2522"/>
                    <a:pt x="1876" y="2405"/>
                  </a:cubicBezTo>
                  <a:cubicBezTo>
                    <a:pt x="2389" y="2070"/>
                    <a:pt x="2568" y="1401"/>
                    <a:pt x="2300" y="865"/>
                  </a:cubicBezTo>
                  <a:cubicBezTo>
                    <a:pt x="2078" y="442"/>
                    <a:pt x="1475" y="1"/>
                    <a:pt x="96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34"/>
            <p:cNvSpPr/>
            <p:nvPr/>
          </p:nvSpPr>
          <p:spPr>
            <a:xfrm>
              <a:off x="1755306" y="3649775"/>
              <a:ext cx="95450" cy="63625"/>
            </a:xfrm>
            <a:custGeom>
              <a:rect b="b" l="l" r="r" t="t"/>
              <a:pathLst>
                <a:path extrusionOk="0" h="2545" w="3818">
                  <a:moveTo>
                    <a:pt x="1780" y="1"/>
                  </a:moveTo>
                  <a:cubicBezTo>
                    <a:pt x="537" y="1"/>
                    <a:pt x="0" y="1667"/>
                    <a:pt x="1117" y="2346"/>
                  </a:cubicBezTo>
                  <a:cubicBezTo>
                    <a:pt x="1358" y="2477"/>
                    <a:pt x="1625" y="2544"/>
                    <a:pt x="1893" y="2544"/>
                  </a:cubicBezTo>
                  <a:cubicBezTo>
                    <a:pt x="2172" y="2544"/>
                    <a:pt x="2451" y="2472"/>
                    <a:pt x="2702" y="2324"/>
                  </a:cubicBezTo>
                  <a:cubicBezTo>
                    <a:pt x="3818" y="1654"/>
                    <a:pt x="2947" y="47"/>
                    <a:pt x="1853" y="3"/>
                  </a:cubicBezTo>
                  <a:cubicBezTo>
                    <a:pt x="1829" y="1"/>
                    <a:pt x="1804" y="1"/>
                    <a:pt x="178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34"/>
            <p:cNvSpPr/>
            <p:nvPr/>
          </p:nvSpPr>
          <p:spPr>
            <a:xfrm>
              <a:off x="1938881" y="3640150"/>
              <a:ext cx="68350" cy="64025"/>
            </a:xfrm>
            <a:custGeom>
              <a:rect b="b" l="l" r="r" t="t"/>
              <a:pathLst>
                <a:path extrusionOk="0" h="2561" w="2734">
                  <a:moveTo>
                    <a:pt x="1073" y="0"/>
                  </a:moveTo>
                  <a:cubicBezTo>
                    <a:pt x="809" y="0"/>
                    <a:pt x="544" y="108"/>
                    <a:pt x="313" y="365"/>
                  </a:cubicBezTo>
                  <a:cubicBezTo>
                    <a:pt x="113" y="633"/>
                    <a:pt x="23" y="946"/>
                    <a:pt x="46" y="1258"/>
                  </a:cubicBezTo>
                  <a:cubicBezTo>
                    <a:pt x="1" y="1593"/>
                    <a:pt x="90" y="1905"/>
                    <a:pt x="269" y="2173"/>
                  </a:cubicBezTo>
                  <a:cubicBezTo>
                    <a:pt x="506" y="2411"/>
                    <a:pt x="831" y="2560"/>
                    <a:pt x="1181" y="2560"/>
                  </a:cubicBezTo>
                  <a:cubicBezTo>
                    <a:pt x="1226" y="2560"/>
                    <a:pt x="1272" y="2558"/>
                    <a:pt x="1318" y="2553"/>
                  </a:cubicBezTo>
                  <a:cubicBezTo>
                    <a:pt x="1353" y="2555"/>
                    <a:pt x="1389" y="2557"/>
                    <a:pt x="1425" y="2557"/>
                  </a:cubicBezTo>
                  <a:cubicBezTo>
                    <a:pt x="1679" y="2557"/>
                    <a:pt x="1928" y="2486"/>
                    <a:pt x="2144" y="2329"/>
                  </a:cubicBezTo>
                  <a:cubicBezTo>
                    <a:pt x="2255" y="2218"/>
                    <a:pt x="2344" y="2084"/>
                    <a:pt x="2411" y="1928"/>
                  </a:cubicBezTo>
                  <a:cubicBezTo>
                    <a:pt x="2734" y="1080"/>
                    <a:pt x="1909" y="0"/>
                    <a:pt x="1073"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4"/>
            <p:cNvSpPr/>
            <p:nvPr/>
          </p:nvSpPr>
          <p:spPr>
            <a:xfrm>
              <a:off x="2101481" y="3639275"/>
              <a:ext cx="69000" cy="55875"/>
            </a:xfrm>
            <a:custGeom>
              <a:rect b="b" l="l" r="r" t="t"/>
              <a:pathLst>
                <a:path extrusionOk="0" h="2235" w="2760">
                  <a:moveTo>
                    <a:pt x="1501" y="0"/>
                  </a:moveTo>
                  <a:cubicBezTo>
                    <a:pt x="1190" y="0"/>
                    <a:pt x="875" y="123"/>
                    <a:pt x="639" y="378"/>
                  </a:cubicBezTo>
                  <a:cubicBezTo>
                    <a:pt x="0" y="1137"/>
                    <a:pt x="575" y="2234"/>
                    <a:pt x="1470" y="2234"/>
                  </a:cubicBezTo>
                  <a:cubicBezTo>
                    <a:pt x="1576" y="2234"/>
                    <a:pt x="1686" y="2219"/>
                    <a:pt x="1800" y="2186"/>
                  </a:cubicBezTo>
                  <a:cubicBezTo>
                    <a:pt x="2425" y="1985"/>
                    <a:pt x="2759" y="1293"/>
                    <a:pt x="2536" y="668"/>
                  </a:cubicBezTo>
                  <a:cubicBezTo>
                    <a:pt x="2343" y="230"/>
                    <a:pt x="1926" y="0"/>
                    <a:pt x="150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34"/>
            <p:cNvSpPr/>
            <p:nvPr/>
          </p:nvSpPr>
          <p:spPr>
            <a:xfrm>
              <a:off x="2194456" y="3764925"/>
              <a:ext cx="79900" cy="75650"/>
            </a:xfrm>
            <a:custGeom>
              <a:rect b="b" l="l" r="r" t="t"/>
              <a:pathLst>
                <a:path extrusionOk="0" h="3026" w="3196">
                  <a:moveTo>
                    <a:pt x="1614" y="0"/>
                  </a:moveTo>
                  <a:cubicBezTo>
                    <a:pt x="1252" y="0"/>
                    <a:pt x="899" y="139"/>
                    <a:pt x="625" y="396"/>
                  </a:cubicBezTo>
                  <a:cubicBezTo>
                    <a:pt x="0" y="1066"/>
                    <a:pt x="357" y="2561"/>
                    <a:pt x="1205" y="2918"/>
                  </a:cubicBezTo>
                  <a:cubicBezTo>
                    <a:pt x="1386" y="2992"/>
                    <a:pt x="1561" y="3025"/>
                    <a:pt x="1728" y="3025"/>
                  </a:cubicBezTo>
                  <a:cubicBezTo>
                    <a:pt x="2573" y="3025"/>
                    <a:pt x="3196" y="2165"/>
                    <a:pt x="3102" y="1289"/>
                  </a:cubicBezTo>
                  <a:cubicBezTo>
                    <a:pt x="3080" y="887"/>
                    <a:pt x="2879" y="530"/>
                    <a:pt x="2589" y="285"/>
                  </a:cubicBezTo>
                  <a:cubicBezTo>
                    <a:pt x="2388" y="151"/>
                    <a:pt x="2187" y="61"/>
                    <a:pt x="1942" y="39"/>
                  </a:cubicBezTo>
                  <a:cubicBezTo>
                    <a:pt x="1833" y="13"/>
                    <a:pt x="1723" y="0"/>
                    <a:pt x="161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34"/>
            <p:cNvSpPr/>
            <p:nvPr/>
          </p:nvSpPr>
          <p:spPr>
            <a:xfrm>
              <a:off x="2034856" y="3779725"/>
              <a:ext cx="64200" cy="64700"/>
            </a:xfrm>
            <a:custGeom>
              <a:rect b="b" l="l" r="r" t="t"/>
              <a:pathLst>
                <a:path extrusionOk="0" h="2588" w="2568">
                  <a:moveTo>
                    <a:pt x="1684" y="1"/>
                  </a:moveTo>
                  <a:cubicBezTo>
                    <a:pt x="1651" y="1"/>
                    <a:pt x="1618" y="2"/>
                    <a:pt x="1585" y="5"/>
                  </a:cubicBezTo>
                  <a:cubicBezTo>
                    <a:pt x="1273" y="5"/>
                    <a:pt x="960" y="50"/>
                    <a:pt x="693" y="184"/>
                  </a:cubicBezTo>
                  <a:cubicBezTo>
                    <a:pt x="179" y="518"/>
                    <a:pt x="1" y="1188"/>
                    <a:pt x="269" y="1724"/>
                  </a:cubicBezTo>
                  <a:cubicBezTo>
                    <a:pt x="490" y="2147"/>
                    <a:pt x="1093" y="2588"/>
                    <a:pt x="1603" y="2588"/>
                  </a:cubicBezTo>
                  <a:cubicBezTo>
                    <a:pt x="1658" y="2588"/>
                    <a:pt x="1712" y="2583"/>
                    <a:pt x="1764" y="2572"/>
                  </a:cubicBezTo>
                  <a:cubicBezTo>
                    <a:pt x="2501" y="2415"/>
                    <a:pt x="2567" y="1478"/>
                    <a:pt x="2545" y="875"/>
                  </a:cubicBezTo>
                  <a:cubicBezTo>
                    <a:pt x="2567" y="630"/>
                    <a:pt x="2478" y="407"/>
                    <a:pt x="2322" y="228"/>
                  </a:cubicBezTo>
                  <a:cubicBezTo>
                    <a:pt x="2146" y="72"/>
                    <a:pt x="1918" y="1"/>
                    <a:pt x="1684"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34"/>
            <p:cNvSpPr/>
            <p:nvPr/>
          </p:nvSpPr>
          <p:spPr>
            <a:xfrm>
              <a:off x="1851856" y="3775500"/>
              <a:ext cx="95075" cy="64075"/>
            </a:xfrm>
            <a:custGeom>
              <a:rect b="b" l="l" r="r" t="t"/>
              <a:pathLst>
                <a:path extrusionOk="0" h="2563" w="3803">
                  <a:moveTo>
                    <a:pt x="1920" y="1"/>
                  </a:moveTo>
                  <a:cubicBezTo>
                    <a:pt x="1639" y="1"/>
                    <a:pt x="1359" y="79"/>
                    <a:pt x="1116" y="241"/>
                  </a:cubicBezTo>
                  <a:cubicBezTo>
                    <a:pt x="0" y="888"/>
                    <a:pt x="848" y="2517"/>
                    <a:pt x="1942" y="2562"/>
                  </a:cubicBezTo>
                  <a:cubicBezTo>
                    <a:pt x="1958" y="2563"/>
                    <a:pt x="1975" y="2563"/>
                    <a:pt x="1991" y="2563"/>
                  </a:cubicBezTo>
                  <a:cubicBezTo>
                    <a:pt x="3251" y="2563"/>
                    <a:pt x="3802" y="879"/>
                    <a:pt x="2678" y="196"/>
                  </a:cubicBezTo>
                  <a:cubicBezTo>
                    <a:pt x="2442" y="68"/>
                    <a:pt x="2181" y="1"/>
                    <a:pt x="192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34"/>
            <p:cNvSpPr/>
            <p:nvPr/>
          </p:nvSpPr>
          <p:spPr>
            <a:xfrm>
              <a:off x="1694831" y="3784775"/>
              <a:ext cx="68325" cy="64000"/>
            </a:xfrm>
            <a:custGeom>
              <a:rect b="b" l="l" r="r" t="t"/>
              <a:pathLst>
                <a:path extrusionOk="0" h="2560" w="2733">
                  <a:moveTo>
                    <a:pt x="1344" y="0"/>
                  </a:moveTo>
                  <a:cubicBezTo>
                    <a:pt x="1067" y="0"/>
                    <a:pt x="811" y="89"/>
                    <a:pt x="590" y="249"/>
                  </a:cubicBezTo>
                  <a:cubicBezTo>
                    <a:pt x="478" y="339"/>
                    <a:pt x="389" y="473"/>
                    <a:pt x="322" y="629"/>
                  </a:cubicBezTo>
                  <a:cubicBezTo>
                    <a:pt x="1" y="1492"/>
                    <a:pt x="820" y="2559"/>
                    <a:pt x="1654" y="2559"/>
                  </a:cubicBezTo>
                  <a:cubicBezTo>
                    <a:pt x="1920" y="2559"/>
                    <a:pt x="2188" y="2450"/>
                    <a:pt x="2420" y="2191"/>
                  </a:cubicBezTo>
                  <a:cubicBezTo>
                    <a:pt x="2621" y="1946"/>
                    <a:pt x="2710" y="1633"/>
                    <a:pt x="2688" y="1298"/>
                  </a:cubicBezTo>
                  <a:cubicBezTo>
                    <a:pt x="2732" y="986"/>
                    <a:pt x="2643" y="651"/>
                    <a:pt x="2465" y="383"/>
                  </a:cubicBezTo>
                  <a:cubicBezTo>
                    <a:pt x="2216" y="135"/>
                    <a:pt x="1871" y="1"/>
                    <a:pt x="1520" y="1"/>
                  </a:cubicBezTo>
                  <a:cubicBezTo>
                    <a:pt x="1492" y="1"/>
                    <a:pt x="1465" y="2"/>
                    <a:pt x="1438" y="4"/>
                  </a:cubicBezTo>
                  <a:cubicBezTo>
                    <a:pt x="1406" y="2"/>
                    <a:pt x="1375" y="0"/>
                    <a:pt x="1344"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34"/>
            <p:cNvSpPr/>
            <p:nvPr/>
          </p:nvSpPr>
          <p:spPr>
            <a:xfrm>
              <a:off x="1531581" y="3793700"/>
              <a:ext cx="68925" cy="55900"/>
            </a:xfrm>
            <a:custGeom>
              <a:rect b="b" l="l" r="r" t="t"/>
              <a:pathLst>
                <a:path extrusionOk="0" h="2236" w="2757">
                  <a:moveTo>
                    <a:pt x="1289" y="0"/>
                  </a:moveTo>
                  <a:cubicBezTo>
                    <a:pt x="1183" y="0"/>
                    <a:pt x="1073" y="16"/>
                    <a:pt x="960" y="49"/>
                  </a:cubicBezTo>
                  <a:cubicBezTo>
                    <a:pt x="335" y="272"/>
                    <a:pt x="0" y="941"/>
                    <a:pt x="223" y="1589"/>
                  </a:cubicBezTo>
                  <a:cubicBezTo>
                    <a:pt x="416" y="2012"/>
                    <a:pt x="829" y="2236"/>
                    <a:pt x="1247" y="2236"/>
                  </a:cubicBezTo>
                  <a:cubicBezTo>
                    <a:pt x="1557" y="2236"/>
                    <a:pt x="1870" y="2113"/>
                    <a:pt x="2098" y="1856"/>
                  </a:cubicBezTo>
                  <a:cubicBezTo>
                    <a:pt x="2757" y="1098"/>
                    <a:pt x="2184" y="0"/>
                    <a:pt x="128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34"/>
            <p:cNvSpPr/>
            <p:nvPr/>
          </p:nvSpPr>
          <p:spPr>
            <a:xfrm>
              <a:off x="1634156" y="3919250"/>
              <a:ext cx="79900" cy="75550"/>
            </a:xfrm>
            <a:custGeom>
              <a:rect b="b" l="l" r="r" t="t"/>
              <a:pathLst>
                <a:path extrusionOk="0" h="3022" w="3196">
                  <a:moveTo>
                    <a:pt x="1456" y="0"/>
                  </a:moveTo>
                  <a:cubicBezTo>
                    <a:pt x="617" y="0"/>
                    <a:pt x="0" y="872"/>
                    <a:pt x="93" y="1745"/>
                  </a:cubicBezTo>
                  <a:cubicBezTo>
                    <a:pt x="115" y="2124"/>
                    <a:pt x="294" y="2503"/>
                    <a:pt x="606" y="2749"/>
                  </a:cubicBezTo>
                  <a:cubicBezTo>
                    <a:pt x="785" y="2883"/>
                    <a:pt x="1008" y="2972"/>
                    <a:pt x="1254" y="2994"/>
                  </a:cubicBezTo>
                  <a:cubicBezTo>
                    <a:pt x="1348" y="3012"/>
                    <a:pt x="1444" y="3021"/>
                    <a:pt x="1539" y="3021"/>
                  </a:cubicBezTo>
                  <a:cubicBezTo>
                    <a:pt x="1915" y="3021"/>
                    <a:pt x="2285" y="2882"/>
                    <a:pt x="2570" y="2615"/>
                  </a:cubicBezTo>
                  <a:cubicBezTo>
                    <a:pt x="3195" y="1968"/>
                    <a:pt x="2816" y="450"/>
                    <a:pt x="1990" y="115"/>
                  </a:cubicBezTo>
                  <a:cubicBezTo>
                    <a:pt x="1806" y="36"/>
                    <a:pt x="1626" y="0"/>
                    <a:pt x="1456"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34"/>
            <p:cNvSpPr/>
            <p:nvPr/>
          </p:nvSpPr>
          <p:spPr>
            <a:xfrm>
              <a:off x="1808881" y="3915150"/>
              <a:ext cx="64750" cy="64750"/>
            </a:xfrm>
            <a:custGeom>
              <a:rect b="b" l="l" r="r" t="t"/>
              <a:pathLst>
                <a:path extrusionOk="0" h="2590" w="2590">
                  <a:moveTo>
                    <a:pt x="947" y="0"/>
                  </a:moveTo>
                  <a:cubicBezTo>
                    <a:pt x="898" y="0"/>
                    <a:pt x="851" y="4"/>
                    <a:pt x="804" y="11"/>
                  </a:cubicBezTo>
                  <a:cubicBezTo>
                    <a:pt x="90" y="168"/>
                    <a:pt x="1" y="1127"/>
                    <a:pt x="45" y="1730"/>
                  </a:cubicBezTo>
                  <a:cubicBezTo>
                    <a:pt x="23" y="1953"/>
                    <a:pt x="112" y="2199"/>
                    <a:pt x="246" y="2377"/>
                  </a:cubicBezTo>
                  <a:cubicBezTo>
                    <a:pt x="430" y="2506"/>
                    <a:pt x="645" y="2590"/>
                    <a:pt x="865" y="2590"/>
                  </a:cubicBezTo>
                  <a:cubicBezTo>
                    <a:pt x="912" y="2590"/>
                    <a:pt x="958" y="2586"/>
                    <a:pt x="1005" y="2578"/>
                  </a:cubicBezTo>
                  <a:cubicBezTo>
                    <a:pt x="1045" y="2581"/>
                    <a:pt x="1084" y="2582"/>
                    <a:pt x="1124" y="2582"/>
                  </a:cubicBezTo>
                  <a:cubicBezTo>
                    <a:pt x="1396" y="2582"/>
                    <a:pt x="1664" y="2517"/>
                    <a:pt x="1898" y="2400"/>
                  </a:cubicBezTo>
                  <a:cubicBezTo>
                    <a:pt x="2411" y="2065"/>
                    <a:pt x="2590" y="1395"/>
                    <a:pt x="2322" y="860"/>
                  </a:cubicBezTo>
                  <a:cubicBezTo>
                    <a:pt x="2097" y="430"/>
                    <a:pt x="1478" y="0"/>
                    <a:pt x="94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4"/>
            <p:cNvSpPr/>
            <p:nvPr/>
          </p:nvSpPr>
          <p:spPr>
            <a:xfrm>
              <a:off x="1961756" y="3920400"/>
              <a:ext cx="95450" cy="63600"/>
            </a:xfrm>
            <a:custGeom>
              <a:rect b="b" l="l" r="r" t="t"/>
              <a:pathLst>
                <a:path extrusionOk="0" h="2544" w="3818">
                  <a:moveTo>
                    <a:pt x="1781" y="0"/>
                  </a:moveTo>
                  <a:cubicBezTo>
                    <a:pt x="538" y="0"/>
                    <a:pt x="0" y="1689"/>
                    <a:pt x="1117" y="2346"/>
                  </a:cubicBezTo>
                  <a:cubicBezTo>
                    <a:pt x="1358" y="2477"/>
                    <a:pt x="1625" y="2544"/>
                    <a:pt x="1893" y="2544"/>
                  </a:cubicBezTo>
                  <a:cubicBezTo>
                    <a:pt x="2172" y="2544"/>
                    <a:pt x="2451" y="2471"/>
                    <a:pt x="2702" y="2324"/>
                  </a:cubicBezTo>
                  <a:cubicBezTo>
                    <a:pt x="3818" y="1654"/>
                    <a:pt x="2947" y="47"/>
                    <a:pt x="1853" y="2"/>
                  </a:cubicBezTo>
                  <a:cubicBezTo>
                    <a:pt x="1829" y="1"/>
                    <a:pt x="1805" y="0"/>
                    <a:pt x="178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4"/>
            <p:cNvSpPr/>
            <p:nvPr/>
          </p:nvSpPr>
          <p:spPr>
            <a:xfrm>
              <a:off x="2145331" y="3911250"/>
              <a:ext cx="68200" cy="63950"/>
            </a:xfrm>
            <a:custGeom>
              <a:rect b="b" l="l" r="r" t="t"/>
              <a:pathLst>
                <a:path extrusionOk="0" h="2558" w="2728">
                  <a:moveTo>
                    <a:pt x="1079" y="0"/>
                  </a:moveTo>
                  <a:cubicBezTo>
                    <a:pt x="813" y="0"/>
                    <a:pt x="546" y="109"/>
                    <a:pt x="313" y="368"/>
                  </a:cubicBezTo>
                  <a:cubicBezTo>
                    <a:pt x="113" y="614"/>
                    <a:pt x="23" y="926"/>
                    <a:pt x="23" y="1261"/>
                  </a:cubicBezTo>
                  <a:cubicBezTo>
                    <a:pt x="1" y="1574"/>
                    <a:pt x="68" y="1886"/>
                    <a:pt x="269" y="2176"/>
                  </a:cubicBezTo>
                  <a:cubicBezTo>
                    <a:pt x="517" y="2425"/>
                    <a:pt x="862" y="2558"/>
                    <a:pt x="1232" y="2558"/>
                  </a:cubicBezTo>
                  <a:cubicBezTo>
                    <a:pt x="1260" y="2558"/>
                    <a:pt x="1289" y="2557"/>
                    <a:pt x="1318" y="2556"/>
                  </a:cubicBezTo>
                  <a:cubicBezTo>
                    <a:pt x="1608" y="2556"/>
                    <a:pt x="1898" y="2489"/>
                    <a:pt x="2121" y="2310"/>
                  </a:cubicBezTo>
                  <a:cubicBezTo>
                    <a:pt x="2255" y="2199"/>
                    <a:pt x="2344" y="2065"/>
                    <a:pt x="2389" y="1931"/>
                  </a:cubicBezTo>
                  <a:cubicBezTo>
                    <a:pt x="2727" y="1068"/>
                    <a:pt x="1912" y="0"/>
                    <a:pt x="107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34"/>
            <p:cNvSpPr/>
            <p:nvPr/>
          </p:nvSpPr>
          <p:spPr>
            <a:xfrm>
              <a:off x="2307306" y="3910225"/>
              <a:ext cx="69625" cy="55950"/>
            </a:xfrm>
            <a:custGeom>
              <a:rect b="b" l="l" r="r" t="t"/>
              <a:pathLst>
                <a:path extrusionOk="0" h="2238" w="2785">
                  <a:moveTo>
                    <a:pt x="1542" y="1"/>
                  </a:moveTo>
                  <a:cubicBezTo>
                    <a:pt x="1220" y="1"/>
                    <a:pt x="895" y="128"/>
                    <a:pt x="664" y="387"/>
                  </a:cubicBezTo>
                  <a:cubicBezTo>
                    <a:pt x="1" y="1131"/>
                    <a:pt x="605" y="2237"/>
                    <a:pt x="1514" y="2237"/>
                  </a:cubicBezTo>
                  <a:cubicBezTo>
                    <a:pt x="1615" y="2237"/>
                    <a:pt x="1718" y="2224"/>
                    <a:pt x="1825" y="2195"/>
                  </a:cubicBezTo>
                  <a:cubicBezTo>
                    <a:pt x="2450" y="1972"/>
                    <a:pt x="2784" y="1280"/>
                    <a:pt x="2561" y="655"/>
                  </a:cubicBezTo>
                  <a:cubicBezTo>
                    <a:pt x="2383" y="223"/>
                    <a:pt x="1966" y="1"/>
                    <a:pt x="154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checklist">
  <p:cSld name="TITLE_AND_TWO_COLUMNS_1_2_2">
    <p:spTree>
      <p:nvGrpSpPr>
        <p:cNvPr id="414" name="Shape 414"/>
        <p:cNvGrpSpPr/>
        <p:nvPr/>
      </p:nvGrpSpPr>
      <p:grpSpPr>
        <a:xfrm>
          <a:off x="0" y="0"/>
          <a:ext cx="0" cy="0"/>
          <a:chOff x="0" y="0"/>
          <a:chExt cx="0" cy="0"/>
        </a:xfrm>
      </p:grpSpPr>
      <p:sp>
        <p:nvSpPr>
          <p:cNvPr id="415" name="Google Shape;415;p35"/>
          <p:cNvSpPr/>
          <p:nvPr/>
        </p:nvSpPr>
        <p:spPr>
          <a:xfrm>
            <a:off x="331023" y="325858"/>
            <a:ext cx="2963700" cy="4486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5"/>
          <p:cNvSpPr txBox="1"/>
          <p:nvPr>
            <p:ph type="title"/>
          </p:nvPr>
        </p:nvSpPr>
        <p:spPr>
          <a:xfrm>
            <a:off x="745000" y="561625"/>
            <a:ext cx="3598500" cy="779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17" name="Google Shape;417;p35"/>
          <p:cNvSpPr txBox="1"/>
          <p:nvPr>
            <p:ph idx="1" type="subTitle"/>
          </p:nvPr>
        </p:nvSpPr>
        <p:spPr>
          <a:xfrm>
            <a:off x="745000" y="1560123"/>
            <a:ext cx="4739400" cy="4938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18" name="Google Shape;418;p35"/>
          <p:cNvSpPr txBox="1"/>
          <p:nvPr>
            <p:ph idx="2" type="subTitle"/>
          </p:nvPr>
        </p:nvSpPr>
        <p:spPr>
          <a:xfrm>
            <a:off x="745000" y="2053851"/>
            <a:ext cx="4739400" cy="495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19" name="Google Shape;419;p35"/>
          <p:cNvSpPr txBox="1"/>
          <p:nvPr>
            <p:ph idx="3" type="subTitle"/>
          </p:nvPr>
        </p:nvSpPr>
        <p:spPr>
          <a:xfrm>
            <a:off x="745000" y="2549701"/>
            <a:ext cx="4739400" cy="495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20" name="Google Shape;420;p35"/>
          <p:cNvSpPr txBox="1"/>
          <p:nvPr>
            <p:ph idx="4" type="subTitle"/>
          </p:nvPr>
        </p:nvSpPr>
        <p:spPr>
          <a:xfrm>
            <a:off x="745000" y="3045601"/>
            <a:ext cx="4739400" cy="495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21" name="Google Shape;421;p35"/>
          <p:cNvSpPr txBox="1"/>
          <p:nvPr>
            <p:ph idx="5" type="subTitle"/>
          </p:nvPr>
        </p:nvSpPr>
        <p:spPr>
          <a:xfrm>
            <a:off x="745000" y="3541500"/>
            <a:ext cx="4739400" cy="495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22" name="Google Shape;422;p35"/>
          <p:cNvSpPr txBox="1"/>
          <p:nvPr>
            <p:ph idx="6" type="subTitle"/>
          </p:nvPr>
        </p:nvSpPr>
        <p:spPr>
          <a:xfrm>
            <a:off x="745000" y="4037225"/>
            <a:ext cx="4739400" cy="4938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23" name="Google Shape;423;p35"/>
          <p:cNvSpPr txBox="1"/>
          <p:nvPr>
            <p:ph idx="7" type="subTitle"/>
          </p:nvPr>
        </p:nvSpPr>
        <p:spPr>
          <a:xfrm>
            <a:off x="5615185" y="1055375"/>
            <a:ext cx="1261800" cy="317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900"/>
              <a:buFont typeface="Alata"/>
              <a:buNone/>
              <a:defRPr sz="1900">
                <a:latin typeface="Alata"/>
                <a:ea typeface="Alata"/>
                <a:cs typeface="Alata"/>
                <a:sym typeface="Alata"/>
              </a:defRPr>
            </a:lvl1pPr>
            <a:lvl2pPr lvl="1" rtl="0">
              <a:spcBef>
                <a:spcPts val="1600"/>
              </a:spcBef>
              <a:spcAft>
                <a:spcPts val="0"/>
              </a:spcAft>
              <a:buSzPts val="1900"/>
              <a:buFont typeface="Alata"/>
              <a:buNone/>
              <a:defRPr sz="1900">
                <a:latin typeface="Alata"/>
                <a:ea typeface="Alata"/>
                <a:cs typeface="Alata"/>
                <a:sym typeface="Alata"/>
              </a:defRPr>
            </a:lvl2pPr>
            <a:lvl3pPr lvl="2" rtl="0">
              <a:spcBef>
                <a:spcPts val="1600"/>
              </a:spcBef>
              <a:spcAft>
                <a:spcPts val="0"/>
              </a:spcAft>
              <a:buSzPts val="1900"/>
              <a:buFont typeface="Alata"/>
              <a:buNone/>
              <a:defRPr sz="1900">
                <a:latin typeface="Alata"/>
                <a:ea typeface="Alata"/>
                <a:cs typeface="Alata"/>
                <a:sym typeface="Alata"/>
              </a:defRPr>
            </a:lvl3pPr>
            <a:lvl4pPr lvl="3" rtl="0">
              <a:spcBef>
                <a:spcPts val="1600"/>
              </a:spcBef>
              <a:spcAft>
                <a:spcPts val="0"/>
              </a:spcAft>
              <a:buSzPts val="1900"/>
              <a:buFont typeface="Alata"/>
              <a:buNone/>
              <a:defRPr sz="1900">
                <a:latin typeface="Alata"/>
                <a:ea typeface="Alata"/>
                <a:cs typeface="Alata"/>
                <a:sym typeface="Alata"/>
              </a:defRPr>
            </a:lvl4pPr>
            <a:lvl5pPr lvl="4" rtl="0">
              <a:spcBef>
                <a:spcPts val="1600"/>
              </a:spcBef>
              <a:spcAft>
                <a:spcPts val="0"/>
              </a:spcAft>
              <a:buSzPts val="1900"/>
              <a:buFont typeface="Alata"/>
              <a:buNone/>
              <a:defRPr sz="1900">
                <a:latin typeface="Alata"/>
                <a:ea typeface="Alata"/>
                <a:cs typeface="Alata"/>
                <a:sym typeface="Alata"/>
              </a:defRPr>
            </a:lvl5pPr>
            <a:lvl6pPr lvl="5" rtl="0">
              <a:spcBef>
                <a:spcPts val="1600"/>
              </a:spcBef>
              <a:spcAft>
                <a:spcPts val="0"/>
              </a:spcAft>
              <a:buSzPts val="1900"/>
              <a:buFont typeface="Alata"/>
              <a:buNone/>
              <a:defRPr sz="1900">
                <a:latin typeface="Alata"/>
                <a:ea typeface="Alata"/>
                <a:cs typeface="Alata"/>
                <a:sym typeface="Alata"/>
              </a:defRPr>
            </a:lvl6pPr>
            <a:lvl7pPr lvl="6" rtl="0">
              <a:spcBef>
                <a:spcPts val="1600"/>
              </a:spcBef>
              <a:spcAft>
                <a:spcPts val="0"/>
              </a:spcAft>
              <a:buSzPts val="1900"/>
              <a:buFont typeface="Alata"/>
              <a:buNone/>
              <a:defRPr sz="1900">
                <a:latin typeface="Alata"/>
                <a:ea typeface="Alata"/>
                <a:cs typeface="Alata"/>
                <a:sym typeface="Alata"/>
              </a:defRPr>
            </a:lvl7pPr>
            <a:lvl8pPr lvl="7" rtl="0">
              <a:spcBef>
                <a:spcPts val="1600"/>
              </a:spcBef>
              <a:spcAft>
                <a:spcPts val="0"/>
              </a:spcAft>
              <a:buSzPts val="1900"/>
              <a:buFont typeface="Alata"/>
              <a:buNone/>
              <a:defRPr sz="1900">
                <a:latin typeface="Alata"/>
                <a:ea typeface="Alata"/>
                <a:cs typeface="Alata"/>
                <a:sym typeface="Alata"/>
              </a:defRPr>
            </a:lvl8pPr>
            <a:lvl9pPr lvl="8" rtl="0">
              <a:spcBef>
                <a:spcPts val="1600"/>
              </a:spcBef>
              <a:spcAft>
                <a:spcPts val="1600"/>
              </a:spcAft>
              <a:buSzPts val="1900"/>
              <a:buFont typeface="Alata"/>
              <a:buNone/>
              <a:defRPr sz="1900">
                <a:latin typeface="Alata"/>
                <a:ea typeface="Alata"/>
                <a:cs typeface="Alata"/>
                <a:sym typeface="Alata"/>
              </a:defRPr>
            </a:lvl9pPr>
          </a:lstStyle>
          <a:p/>
        </p:txBody>
      </p:sp>
      <p:sp>
        <p:nvSpPr>
          <p:cNvPr id="424" name="Google Shape;424;p35"/>
          <p:cNvSpPr txBox="1"/>
          <p:nvPr>
            <p:ph idx="8" type="subTitle"/>
          </p:nvPr>
        </p:nvSpPr>
        <p:spPr>
          <a:xfrm>
            <a:off x="6894150" y="1055375"/>
            <a:ext cx="1265700" cy="317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900"/>
              <a:buFont typeface="Alata"/>
              <a:buNone/>
              <a:defRPr sz="1900">
                <a:latin typeface="Alata"/>
                <a:ea typeface="Alata"/>
                <a:cs typeface="Alata"/>
                <a:sym typeface="Alata"/>
              </a:defRPr>
            </a:lvl1pPr>
            <a:lvl2pPr lvl="1" rtl="0">
              <a:spcBef>
                <a:spcPts val="1600"/>
              </a:spcBef>
              <a:spcAft>
                <a:spcPts val="0"/>
              </a:spcAft>
              <a:buSzPts val="1900"/>
              <a:buFont typeface="Alata"/>
              <a:buNone/>
              <a:defRPr sz="1900">
                <a:latin typeface="Alata"/>
                <a:ea typeface="Alata"/>
                <a:cs typeface="Alata"/>
                <a:sym typeface="Alata"/>
              </a:defRPr>
            </a:lvl2pPr>
            <a:lvl3pPr lvl="2" rtl="0">
              <a:spcBef>
                <a:spcPts val="1600"/>
              </a:spcBef>
              <a:spcAft>
                <a:spcPts val="0"/>
              </a:spcAft>
              <a:buSzPts val="1900"/>
              <a:buFont typeface="Alata"/>
              <a:buNone/>
              <a:defRPr sz="1900">
                <a:latin typeface="Alata"/>
                <a:ea typeface="Alata"/>
                <a:cs typeface="Alata"/>
                <a:sym typeface="Alata"/>
              </a:defRPr>
            </a:lvl3pPr>
            <a:lvl4pPr lvl="3" rtl="0">
              <a:spcBef>
                <a:spcPts val="1600"/>
              </a:spcBef>
              <a:spcAft>
                <a:spcPts val="0"/>
              </a:spcAft>
              <a:buSzPts val="1900"/>
              <a:buFont typeface="Alata"/>
              <a:buNone/>
              <a:defRPr sz="1900">
                <a:latin typeface="Alata"/>
                <a:ea typeface="Alata"/>
                <a:cs typeface="Alata"/>
                <a:sym typeface="Alata"/>
              </a:defRPr>
            </a:lvl4pPr>
            <a:lvl5pPr lvl="4" rtl="0">
              <a:spcBef>
                <a:spcPts val="1600"/>
              </a:spcBef>
              <a:spcAft>
                <a:spcPts val="0"/>
              </a:spcAft>
              <a:buSzPts val="1900"/>
              <a:buFont typeface="Alata"/>
              <a:buNone/>
              <a:defRPr sz="1900">
                <a:latin typeface="Alata"/>
                <a:ea typeface="Alata"/>
                <a:cs typeface="Alata"/>
                <a:sym typeface="Alata"/>
              </a:defRPr>
            </a:lvl5pPr>
            <a:lvl6pPr lvl="5" rtl="0">
              <a:spcBef>
                <a:spcPts val="1600"/>
              </a:spcBef>
              <a:spcAft>
                <a:spcPts val="0"/>
              </a:spcAft>
              <a:buSzPts val="1900"/>
              <a:buFont typeface="Alata"/>
              <a:buNone/>
              <a:defRPr sz="1900">
                <a:latin typeface="Alata"/>
                <a:ea typeface="Alata"/>
                <a:cs typeface="Alata"/>
                <a:sym typeface="Alata"/>
              </a:defRPr>
            </a:lvl6pPr>
            <a:lvl7pPr lvl="6" rtl="0">
              <a:spcBef>
                <a:spcPts val="1600"/>
              </a:spcBef>
              <a:spcAft>
                <a:spcPts val="0"/>
              </a:spcAft>
              <a:buSzPts val="1900"/>
              <a:buFont typeface="Alata"/>
              <a:buNone/>
              <a:defRPr sz="1900">
                <a:latin typeface="Alata"/>
                <a:ea typeface="Alata"/>
                <a:cs typeface="Alata"/>
                <a:sym typeface="Alata"/>
              </a:defRPr>
            </a:lvl7pPr>
            <a:lvl8pPr lvl="7" rtl="0">
              <a:spcBef>
                <a:spcPts val="1600"/>
              </a:spcBef>
              <a:spcAft>
                <a:spcPts val="0"/>
              </a:spcAft>
              <a:buSzPts val="1900"/>
              <a:buFont typeface="Alata"/>
              <a:buNone/>
              <a:defRPr sz="1900">
                <a:latin typeface="Alata"/>
                <a:ea typeface="Alata"/>
                <a:cs typeface="Alata"/>
                <a:sym typeface="Alata"/>
              </a:defRPr>
            </a:lvl8pPr>
            <a:lvl9pPr lvl="8" rtl="0">
              <a:spcBef>
                <a:spcPts val="1600"/>
              </a:spcBef>
              <a:spcAft>
                <a:spcPts val="1600"/>
              </a:spcAft>
              <a:buSzPts val="1900"/>
              <a:buFont typeface="Alata"/>
              <a:buNone/>
              <a:defRPr sz="1900">
                <a:latin typeface="Alata"/>
                <a:ea typeface="Alata"/>
                <a:cs typeface="Alata"/>
                <a:sym typeface="Alata"/>
              </a:defRPr>
            </a:lvl9pPr>
          </a:lstStyle>
          <a:p/>
        </p:txBody>
      </p:sp>
      <p:sp>
        <p:nvSpPr>
          <p:cNvPr id="425" name="Google Shape;425;p35"/>
          <p:cNvSpPr/>
          <p:nvPr/>
        </p:nvSpPr>
        <p:spPr>
          <a:xfrm rot="1633700">
            <a:off x="3349072" y="522664"/>
            <a:ext cx="976560" cy="697078"/>
          </a:xfrm>
          <a:custGeom>
            <a:rect b="b" l="l" r="r" t="t"/>
            <a:pathLst>
              <a:path extrusionOk="0" h="19507" w="27328">
                <a:moveTo>
                  <a:pt x="14121" y="1"/>
                </a:moveTo>
                <a:cubicBezTo>
                  <a:pt x="12409" y="1"/>
                  <a:pt x="10531" y="588"/>
                  <a:pt x="8547" y="1968"/>
                </a:cubicBezTo>
                <a:cubicBezTo>
                  <a:pt x="1" y="7908"/>
                  <a:pt x="4599" y="19506"/>
                  <a:pt x="14304" y="19506"/>
                </a:cubicBezTo>
                <a:cubicBezTo>
                  <a:pt x="15904" y="19506"/>
                  <a:pt x="17642" y="19191"/>
                  <a:pt x="19483" y="18484"/>
                </a:cubicBezTo>
                <a:cubicBezTo>
                  <a:pt x="27327" y="15440"/>
                  <a:pt x="22903" y="1"/>
                  <a:pt x="1412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35"/>
          <p:cNvSpPr/>
          <p:nvPr/>
        </p:nvSpPr>
        <p:spPr>
          <a:xfrm rot="2415834">
            <a:off x="2872261" y="-107679"/>
            <a:ext cx="963523" cy="1672300"/>
          </a:xfrm>
          <a:custGeom>
            <a:rect b="b" l="l" r="r" t="t"/>
            <a:pathLst>
              <a:path extrusionOk="0" h="46799" w="26964">
                <a:moveTo>
                  <a:pt x="19136" y="0"/>
                </a:moveTo>
                <a:cubicBezTo>
                  <a:pt x="18664" y="0"/>
                  <a:pt x="18294" y="312"/>
                  <a:pt x="18190" y="864"/>
                </a:cubicBezTo>
                <a:cubicBezTo>
                  <a:pt x="18079" y="1400"/>
                  <a:pt x="18056" y="1980"/>
                  <a:pt x="18101" y="2538"/>
                </a:cubicBezTo>
                <a:cubicBezTo>
                  <a:pt x="18413" y="5395"/>
                  <a:pt x="18726" y="8252"/>
                  <a:pt x="19083" y="11109"/>
                </a:cubicBezTo>
                <a:cubicBezTo>
                  <a:pt x="19596" y="15171"/>
                  <a:pt x="19239" y="19211"/>
                  <a:pt x="18480" y="23228"/>
                </a:cubicBezTo>
                <a:cubicBezTo>
                  <a:pt x="18302" y="24076"/>
                  <a:pt x="17922" y="24902"/>
                  <a:pt x="17655" y="25728"/>
                </a:cubicBezTo>
                <a:lnTo>
                  <a:pt x="17543" y="25683"/>
                </a:lnTo>
                <a:cubicBezTo>
                  <a:pt x="17588" y="25504"/>
                  <a:pt x="17610" y="25304"/>
                  <a:pt x="17655" y="25103"/>
                </a:cubicBezTo>
                <a:cubicBezTo>
                  <a:pt x="18458" y="20706"/>
                  <a:pt x="18570" y="16354"/>
                  <a:pt x="17431" y="12002"/>
                </a:cubicBezTo>
                <a:cubicBezTo>
                  <a:pt x="16829" y="9658"/>
                  <a:pt x="16182" y="7337"/>
                  <a:pt x="14932" y="5239"/>
                </a:cubicBezTo>
                <a:cubicBezTo>
                  <a:pt x="14686" y="4815"/>
                  <a:pt x="14374" y="4435"/>
                  <a:pt x="14039" y="4078"/>
                </a:cubicBezTo>
                <a:cubicBezTo>
                  <a:pt x="13763" y="3819"/>
                  <a:pt x="13475" y="3698"/>
                  <a:pt x="13210" y="3698"/>
                </a:cubicBezTo>
                <a:cubicBezTo>
                  <a:pt x="12768" y="3698"/>
                  <a:pt x="12393" y="4036"/>
                  <a:pt x="12253" y="4636"/>
                </a:cubicBezTo>
                <a:cubicBezTo>
                  <a:pt x="12231" y="4815"/>
                  <a:pt x="12186" y="5016"/>
                  <a:pt x="12186" y="5194"/>
                </a:cubicBezTo>
                <a:cubicBezTo>
                  <a:pt x="12186" y="6399"/>
                  <a:pt x="12164" y="7605"/>
                  <a:pt x="12231" y="8788"/>
                </a:cubicBezTo>
                <a:cubicBezTo>
                  <a:pt x="12410" y="11734"/>
                  <a:pt x="12611" y="14680"/>
                  <a:pt x="12856" y="17604"/>
                </a:cubicBezTo>
                <a:cubicBezTo>
                  <a:pt x="13057" y="19947"/>
                  <a:pt x="13325" y="22268"/>
                  <a:pt x="13570" y="24612"/>
                </a:cubicBezTo>
                <a:cubicBezTo>
                  <a:pt x="13615" y="25103"/>
                  <a:pt x="13704" y="25571"/>
                  <a:pt x="13771" y="26062"/>
                </a:cubicBezTo>
                <a:cubicBezTo>
                  <a:pt x="13637" y="25973"/>
                  <a:pt x="13526" y="25862"/>
                  <a:pt x="13436" y="25728"/>
                </a:cubicBezTo>
                <a:cubicBezTo>
                  <a:pt x="11807" y="23518"/>
                  <a:pt x="10222" y="21264"/>
                  <a:pt x="8504" y="19099"/>
                </a:cubicBezTo>
                <a:cubicBezTo>
                  <a:pt x="7232" y="17447"/>
                  <a:pt x="5625" y="16108"/>
                  <a:pt x="3772" y="15126"/>
                </a:cubicBezTo>
                <a:cubicBezTo>
                  <a:pt x="3150" y="14765"/>
                  <a:pt x="2436" y="14584"/>
                  <a:pt x="1731" y="14584"/>
                </a:cubicBezTo>
                <a:cubicBezTo>
                  <a:pt x="1652" y="14584"/>
                  <a:pt x="1574" y="14586"/>
                  <a:pt x="1496" y="14590"/>
                </a:cubicBezTo>
                <a:cubicBezTo>
                  <a:pt x="514" y="14702"/>
                  <a:pt x="0" y="15372"/>
                  <a:pt x="201" y="16331"/>
                </a:cubicBezTo>
                <a:cubicBezTo>
                  <a:pt x="402" y="17135"/>
                  <a:pt x="759" y="17894"/>
                  <a:pt x="1273" y="18563"/>
                </a:cubicBezTo>
                <a:cubicBezTo>
                  <a:pt x="3750" y="21933"/>
                  <a:pt x="6384" y="25125"/>
                  <a:pt x="9687" y="27714"/>
                </a:cubicBezTo>
                <a:cubicBezTo>
                  <a:pt x="10178" y="28093"/>
                  <a:pt x="10646" y="28495"/>
                  <a:pt x="11138" y="28875"/>
                </a:cubicBezTo>
                <a:cubicBezTo>
                  <a:pt x="11082" y="28897"/>
                  <a:pt x="11020" y="28908"/>
                  <a:pt x="10959" y="28908"/>
                </a:cubicBezTo>
                <a:cubicBezTo>
                  <a:pt x="10898" y="28908"/>
                  <a:pt x="10836" y="28897"/>
                  <a:pt x="10780" y="28875"/>
                </a:cubicBezTo>
                <a:cubicBezTo>
                  <a:pt x="9215" y="28548"/>
                  <a:pt x="7649" y="28287"/>
                  <a:pt x="6063" y="28287"/>
                </a:cubicBezTo>
                <a:cubicBezTo>
                  <a:pt x="5591" y="28287"/>
                  <a:pt x="5118" y="28310"/>
                  <a:pt x="4643" y="28361"/>
                </a:cubicBezTo>
                <a:cubicBezTo>
                  <a:pt x="3817" y="28495"/>
                  <a:pt x="3036" y="28718"/>
                  <a:pt x="2277" y="29053"/>
                </a:cubicBezTo>
                <a:cubicBezTo>
                  <a:pt x="1339" y="29455"/>
                  <a:pt x="1339" y="30303"/>
                  <a:pt x="2165" y="30861"/>
                </a:cubicBezTo>
                <a:cubicBezTo>
                  <a:pt x="2388" y="30995"/>
                  <a:pt x="2589" y="31106"/>
                  <a:pt x="2813" y="31218"/>
                </a:cubicBezTo>
                <a:cubicBezTo>
                  <a:pt x="4838" y="32203"/>
                  <a:pt x="7064" y="32708"/>
                  <a:pt x="9311" y="32708"/>
                </a:cubicBezTo>
                <a:cubicBezTo>
                  <a:pt x="9763" y="32708"/>
                  <a:pt x="10216" y="32688"/>
                  <a:pt x="10669" y="32646"/>
                </a:cubicBezTo>
                <a:cubicBezTo>
                  <a:pt x="11227" y="32580"/>
                  <a:pt x="11785" y="32513"/>
                  <a:pt x="12365" y="32446"/>
                </a:cubicBezTo>
                <a:lnTo>
                  <a:pt x="12365" y="32446"/>
                </a:lnTo>
                <a:cubicBezTo>
                  <a:pt x="12320" y="32580"/>
                  <a:pt x="12276" y="32713"/>
                  <a:pt x="12231" y="32825"/>
                </a:cubicBezTo>
                <a:cubicBezTo>
                  <a:pt x="10758" y="36173"/>
                  <a:pt x="9597" y="39655"/>
                  <a:pt x="8772" y="43203"/>
                </a:cubicBezTo>
                <a:cubicBezTo>
                  <a:pt x="8571" y="44051"/>
                  <a:pt x="8415" y="44900"/>
                  <a:pt x="8303" y="45748"/>
                </a:cubicBezTo>
                <a:cubicBezTo>
                  <a:pt x="8225" y="46393"/>
                  <a:pt x="8644" y="46799"/>
                  <a:pt x="9245" y="46799"/>
                </a:cubicBezTo>
                <a:cubicBezTo>
                  <a:pt x="9329" y="46799"/>
                  <a:pt x="9417" y="46791"/>
                  <a:pt x="9508" y="46774"/>
                </a:cubicBezTo>
                <a:cubicBezTo>
                  <a:pt x="9664" y="46730"/>
                  <a:pt x="9821" y="46685"/>
                  <a:pt x="9977" y="46618"/>
                </a:cubicBezTo>
                <a:cubicBezTo>
                  <a:pt x="11071" y="46216"/>
                  <a:pt x="11896" y="45458"/>
                  <a:pt x="12611" y="44542"/>
                </a:cubicBezTo>
                <a:cubicBezTo>
                  <a:pt x="14396" y="42333"/>
                  <a:pt x="15133" y="39722"/>
                  <a:pt x="15445" y="36954"/>
                </a:cubicBezTo>
                <a:cubicBezTo>
                  <a:pt x="15512" y="36485"/>
                  <a:pt x="15557" y="35994"/>
                  <a:pt x="15601" y="35503"/>
                </a:cubicBezTo>
                <a:cubicBezTo>
                  <a:pt x="15713" y="35593"/>
                  <a:pt x="15802" y="35704"/>
                  <a:pt x="15847" y="35816"/>
                </a:cubicBezTo>
                <a:cubicBezTo>
                  <a:pt x="16829" y="37891"/>
                  <a:pt x="17789" y="39967"/>
                  <a:pt x="18815" y="42020"/>
                </a:cubicBezTo>
                <a:cubicBezTo>
                  <a:pt x="19351" y="43114"/>
                  <a:pt x="19976" y="44163"/>
                  <a:pt x="20623" y="45234"/>
                </a:cubicBezTo>
                <a:cubicBezTo>
                  <a:pt x="20805" y="45598"/>
                  <a:pt x="21180" y="45829"/>
                  <a:pt x="21591" y="45829"/>
                </a:cubicBezTo>
                <a:cubicBezTo>
                  <a:pt x="21684" y="45829"/>
                  <a:pt x="21778" y="45817"/>
                  <a:pt x="21873" y="45792"/>
                </a:cubicBezTo>
                <a:cubicBezTo>
                  <a:pt x="22409" y="45636"/>
                  <a:pt x="22543" y="45190"/>
                  <a:pt x="22587" y="44721"/>
                </a:cubicBezTo>
                <a:cubicBezTo>
                  <a:pt x="22721" y="42935"/>
                  <a:pt x="22632" y="41172"/>
                  <a:pt x="22319" y="39409"/>
                </a:cubicBezTo>
                <a:cubicBezTo>
                  <a:pt x="21940" y="36575"/>
                  <a:pt x="20802" y="33919"/>
                  <a:pt x="18994" y="31709"/>
                </a:cubicBezTo>
                <a:cubicBezTo>
                  <a:pt x="18905" y="31575"/>
                  <a:pt x="18815" y="31464"/>
                  <a:pt x="18726" y="31330"/>
                </a:cubicBezTo>
                <a:cubicBezTo>
                  <a:pt x="18748" y="31285"/>
                  <a:pt x="18771" y="31263"/>
                  <a:pt x="18771" y="31263"/>
                </a:cubicBezTo>
                <a:cubicBezTo>
                  <a:pt x="18838" y="31240"/>
                  <a:pt x="18927" y="31218"/>
                  <a:pt x="18994" y="31196"/>
                </a:cubicBezTo>
                <a:cubicBezTo>
                  <a:pt x="20333" y="30906"/>
                  <a:pt x="21560" y="30214"/>
                  <a:pt x="22498" y="29209"/>
                </a:cubicBezTo>
                <a:cubicBezTo>
                  <a:pt x="24440" y="27223"/>
                  <a:pt x="25756" y="24835"/>
                  <a:pt x="26716" y="22246"/>
                </a:cubicBezTo>
                <a:cubicBezTo>
                  <a:pt x="26761" y="22134"/>
                  <a:pt x="26805" y="22000"/>
                  <a:pt x="26805" y="21889"/>
                </a:cubicBezTo>
                <a:cubicBezTo>
                  <a:pt x="26964" y="21334"/>
                  <a:pt x="26559" y="20814"/>
                  <a:pt x="26029" y="20814"/>
                </a:cubicBezTo>
                <a:cubicBezTo>
                  <a:pt x="25962" y="20814"/>
                  <a:pt x="25893" y="20822"/>
                  <a:pt x="25823" y="20840"/>
                </a:cubicBezTo>
                <a:cubicBezTo>
                  <a:pt x="25533" y="20862"/>
                  <a:pt x="25265" y="20951"/>
                  <a:pt x="25020" y="21108"/>
                </a:cubicBezTo>
                <a:cubicBezTo>
                  <a:pt x="24105" y="21666"/>
                  <a:pt x="23212" y="22268"/>
                  <a:pt x="22342" y="22915"/>
                </a:cubicBezTo>
                <a:cubicBezTo>
                  <a:pt x="21270" y="23786"/>
                  <a:pt x="20288" y="24746"/>
                  <a:pt x="19172" y="25705"/>
                </a:cubicBezTo>
                <a:cubicBezTo>
                  <a:pt x="19217" y="25549"/>
                  <a:pt x="19217" y="25504"/>
                  <a:pt x="19239" y="25437"/>
                </a:cubicBezTo>
                <a:cubicBezTo>
                  <a:pt x="20311" y="22067"/>
                  <a:pt x="21159" y="18653"/>
                  <a:pt x="21293" y="15126"/>
                </a:cubicBezTo>
                <a:cubicBezTo>
                  <a:pt x="21382" y="12917"/>
                  <a:pt x="21404" y="10707"/>
                  <a:pt x="21270" y="8497"/>
                </a:cubicBezTo>
                <a:cubicBezTo>
                  <a:pt x="21159" y="6667"/>
                  <a:pt x="20846" y="4859"/>
                  <a:pt x="20601" y="3029"/>
                </a:cubicBezTo>
                <a:cubicBezTo>
                  <a:pt x="20534" y="2070"/>
                  <a:pt x="20244" y="1155"/>
                  <a:pt x="19775" y="306"/>
                </a:cubicBezTo>
                <a:cubicBezTo>
                  <a:pt x="19708" y="239"/>
                  <a:pt x="19663" y="106"/>
                  <a:pt x="19574" y="83"/>
                </a:cubicBezTo>
                <a:cubicBezTo>
                  <a:pt x="19422" y="27"/>
                  <a:pt x="19274" y="0"/>
                  <a:pt x="1913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35"/>
          <p:cNvSpPr/>
          <p:nvPr/>
        </p:nvSpPr>
        <p:spPr>
          <a:xfrm rot="4124384">
            <a:off x="3882709" y="447866"/>
            <a:ext cx="882928" cy="846657"/>
          </a:xfrm>
          <a:custGeom>
            <a:rect b="b" l="l" r="r" t="t"/>
            <a:pathLst>
              <a:path extrusionOk="0" h="23693" w="24708">
                <a:moveTo>
                  <a:pt x="6084" y="1"/>
                </a:moveTo>
                <a:cubicBezTo>
                  <a:pt x="5922" y="1"/>
                  <a:pt x="5747" y="17"/>
                  <a:pt x="5558" y="50"/>
                </a:cubicBezTo>
                <a:cubicBezTo>
                  <a:pt x="4576" y="229"/>
                  <a:pt x="3594" y="452"/>
                  <a:pt x="2634" y="675"/>
                </a:cubicBezTo>
                <a:cubicBezTo>
                  <a:pt x="2054" y="809"/>
                  <a:pt x="1474" y="988"/>
                  <a:pt x="916" y="1188"/>
                </a:cubicBezTo>
                <a:cubicBezTo>
                  <a:pt x="670" y="1278"/>
                  <a:pt x="469" y="1456"/>
                  <a:pt x="358" y="1679"/>
                </a:cubicBezTo>
                <a:cubicBezTo>
                  <a:pt x="202" y="2104"/>
                  <a:pt x="135" y="2550"/>
                  <a:pt x="112" y="2996"/>
                </a:cubicBezTo>
                <a:cubicBezTo>
                  <a:pt x="1" y="5295"/>
                  <a:pt x="492" y="7505"/>
                  <a:pt x="983" y="9737"/>
                </a:cubicBezTo>
                <a:cubicBezTo>
                  <a:pt x="1317" y="11388"/>
                  <a:pt x="1920" y="12973"/>
                  <a:pt x="2791" y="14401"/>
                </a:cubicBezTo>
                <a:cubicBezTo>
                  <a:pt x="3683" y="15852"/>
                  <a:pt x="4866" y="16968"/>
                  <a:pt x="6540" y="17481"/>
                </a:cubicBezTo>
                <a:cubicBezTo>
                  <a:pt x="6846" y="17574"/>
                  <a:pt x="7137" y="17620"/>
                  <a:pt x="7412" y="17620"/>
                </a:cubicBezTo>
                <a:cubicBezTo>
                  <a:pt x="8261" y="17620"/>
                  <a:pt x="8958" y="17181"/>
                  <a:pt x="9464" y="16321"/>
                </a:cubicBezTo>
                <a:cubicBezTo>
                  <a:pt x="9665" y="15941"/>
                  <a:pt x="9843" y="15562"/>
                  <a:pt x="10022" y="15182"/>
                </a:cubicBezTo>
                <a:cubicBezTo>
                  <a:pt x="10334" y="14491"/>
                  <a:pt x="10602" y="13754"/>
                  <a:pt x="10982" y="13107"/>
                </a:cubicBezTo>
                <a:cubicBezTo>
                  <a:pt x="11461" y="12250"/>
                  <a:pt x="12193" y="11820"/>
                  <a:pt x="12936" y="11820"/>
                </a:cubicBezTo>
                <a:cubicBezTo>
                  <a:pt x="13645" y="11820"/>
                  <a:pt x="14365" y="12211"/>
                  <a:pt x="14887" y="12995"/>
                </a:cubicBezTo>
                <a:cubicBezTo>
                  <a:pt x="15356" y="13687"/>
                  <a:pt x="15646" y="14513"/>
                  <a:pt x="15713" y="15361"/>
                </a:cubicBezTo>
                <a:cubicBezTo>
                  <a:pt x="15892" y="17213"/>
                  <a:pt x="16003" y="19088"/>
                  <a:pt x="16137" y="20941"/>
                </a:cubicBezTo>
                <a:cubicBezTo>
                  <a:pt x="16160" y="21521"/>
                  <a:pt x="16227" y="22101"/>
                  <a:pt x="16338" y="22682"/>
                </a:cubicBezTo>
                <a:cubicBezTo>
                  <a:pt x="16401" y="23265"/>
                  <a:pt x="16891" y="23693"/>
                  <a:pt x="17464" y="23693"/>
                </a:cubicBezTo>
                <a:cubicBezTo>
                  <a:pt x="17505" y="23693"/>
                  <a:pt x="17546" y="23690"/>
                  <a:pt x="17588" y="23686"/>
                </a:cubicBezTo>
                <a:cubicBezTo>
                  <a:pt x="19173" y="23664"/>
                  <a:pt x="20780" y="23619"/>
                  <a:pt x="22364" y="23485"/>
                </a:cubicBezTo>
                <a:cubicBezTo>
                  <a:pt x="23726" y="23373"/>
                  <a:pt x="24150" y="22927"/>
                  <a:pt x="24328" y="21566"/>
                </a:cubicBezTo>
                <a:cubicBezTo>
                  <a:pt x="24507" y="20360"/>
                  <a:pt x="24574" y="19133"/>
                  <a:pt x="24708" y="17928"/>
                </a:cubicBezTo>
                <a:cubicBezTo>
                  <a:pt x="24619" y="15495"/>
                  <a:pt x="24328" y="13107"/>
                  <a:pt x="23815" y="10741"/>
                </a:cubicBezTo>
                <a:cubicBezTo>
                  <a:pt x="23391" y="8710"/>
                  <a:pt x="22632" y="6746"/>
                  <a:pt x="21561" y="4983"/>
                </a:cubicBezTo>
                <a:cubicBezTo>
                  <a:pt x="20489" y="3264"/>
                  <a:pt x="19128" y="1813"/>
                  <a:pt x="17253" y="965"/>
                </a:cubicBezTo>
                <a:cubicBezTo>
                  <a:pt x="16501" y="593"/>
                  <a:pt x="15695" y="414"/>
                  <a:pt x="14899" y="414"/>
                </a:cubicBezTo>
                <a:cubicBezTo>
                  <a:pt x="13264" y="414"/>
                  <a:pt x="11668" y="1169"/>
                  <a:pt x="10647" y="2550"/>
                </a:cubicBezTo>
                <a:cubicBezTo>
                  <a:pt x="10089" y="3242"/>
                  <a:pt x="9665" y="4023"/>
                  <a:pt x="9107" y="4715"/>
                </a:cubicBezTo>
                <a:cubicBezTo>
                  <a:pt x="8839" y="5027"/>
                  <a:pt x="8527" y="5317"/>
                  <a:pt x="8169" y="5518"/>
                </a:cubicBezTo>
                <a:cubicBezTo>
                  <a:pt x="8100" y="5562"/>
                  <a:pt x="8031" y="5583"/>
                  <a:pt x="7967" y="5583"/>
                </a:cubicBezTo>
                <a:cubicBezTo>
                  <a:pt x="7803" y="5583"/>
                  <a:pt x="7672" y="5446"/>
                  <a:pt x="7656" y="5206"/>
                </a:cubicBezTo>
                <a:cubicBezTo>
                  <a:pt x="7611" y="4871"/>
                  <a:pt x="7611" y="4536"/>
                  <a:pt x="7611" y="4201"/>
                </a:cubicBezTo>
                <a:cubicBezTo>
                  <a:pt x="7634" y="3264"/>
                  <a:pt x="7589" y="2349"/>
                  <a:pt x="7500" y="1434"/>
                </a:cubicBezTo>
                <a:cubicBezTo>
                  <a:pt x="7388" y="444"/>
                  <a:pt x="6916" y="1"/>
                  <a:pt x="6084"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0">
  <p:cSld name="TITLE_AND_TWO_COLUMNS_1_2_1">
    <p:spTree>
      <p:nvGrpSpPr>
        <p:cNvPr id="428" name="Shape 428"/>
        <p:cNvGrpSpPr/>
        <p:nvPr/>
      </p:nvGrpSpPr>
      <p:grpSpPr>
        <a:xfrm>
          <a:off x="0" y="0"/>
          <a:ext cx="0" cy="0"/>
          <a:chOff x="0" y="0"/>
          <a:chExt cx="0" cy="0"/>
        </a:xfrm>
      </p:grpSpPr>
      <p:sp>
        <p:nvSpPr>
          <p:cNvPr id="429" name="Google Shape;429;p36"/>
          <p:cNvSpPr/>
          <p:nvPr/>
        </p:nvSpPr>
        <p:spPr>
          <a:xfrm rot="-5400000">
            <a:off x="5086350" y="1094250"/>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36"/>
          <p:cNvSpPr txBox="1"/>
          <p:nvPr>
            <p:ph type="title"/>
          </p:nvPr>
        </p:nvSpPr>
        <p:spPr>
          <a:xfrm>
            <a:off x="759150" y="561625"/>
            <a:ext cx="3598500" cy="11010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s text 3">
  <p:cSld name="TITLE_AND_TWO_COLUMNS_1_1_1_1_1_2">
    <p:spTree>
      <p:nvGrpSpPr>
        <p:cNvPr id="431" name="Shape 431"/>
        <p:cNvGrpSpPr/>
        <p:nvPr/>
      </p:nvGrpSpPr>
      <p:grpSpPr>
        <a:xfrm>
          <a:off x="0" y="0"/>
          <a:ext cx="0" cy="0"/>
          <a:chOff x="0" y="0"/>
          <a:chExt cx="0" cy="0"/>
        </a:xfrm>
      </p:grpSpPr>
      <p:sp>
        <p:nvSpPr>
          <p:cNvPr id="432" name="Google Shape;432;p37"/>
          <p:cNvSpPr/>
          <p:nvPr/>
        </p:nvSpPr>
        <p:spPr>
          <a:xfrm rot="-5400000">
            <a:off x="5086350" y="-427950"/>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37"/>
          <p:cNvSpPr txBox="1"/>
          <p:nvPr>
            <p:ph type="title"/>
          </p:nvPr>
        </p:nvSpPr>
        <p:spPr>
          <a:xfrm>
            <a:off x="726097" y="1325075"/>
            <a:ext cx="27822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34" name="Google Shape;434;p37"/>
          <p:cNvSpPr txBox="1"/>
          <p:nvPr>
            <p:ph idx="1" type="subTitle"/>
          </p:nvPr>
        </p:nvSpPr>
        <p:spPr>
          <a:xfrm>
            <a:off x="726100" y="2687125"/>
            <a:ext cx="2997600" cy="1131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35" name="Google Shape;435;p37"/>
          <p:cNvSpPr/>
          <p:nvPr/>
        </p:nvSpPr>
        <p:spPr>
          <a:xfrm rot="-3216879">
            <a:off x="4364442" y="837984"/>
            <a:ext cx="1532820" cy="1015673"/>
          </a:xfrm>
          <a:custGeom>
            <a:rect b="b" l="l" r="r" t="t"/>
            <a:pathLst>
              <a:path extrusionOk="0" h="27708" w="41816">
                <a:moveTo>
                  <a:pt x="38889" y="15708"/>
                </a:moveTo>
                <a:cubicBezTo>
                  <a:pt x="37216" y="13836"/>
                  <a:pt x="35034" y="13108"/>
                  <a:pt x="32616" y="13817"/>
                </a:cubicBezTo>
                <a:cubicBezTo>
                  <a:pt x="29962" y="14599"/>
                  <a:pt x="27617" y="16963"/>
                  <a:pt x="24762" y="16999"/>
                </a:cubicBezTo>
                <a:cubicBezTo>
                  <a:pt x="25362" y="15272"/>
                  <a:pt x="26944" y="13908"/>
                  <a:pt x="28217" y="12708"/>
                </a:cubicBezTo>
                <a:cubicBezTo>
                  <a:pt x="29708" y="11290"/>
                  <a:pt x="31289" y="9963"/>
                  <a:pt x="32544" y="8327"/>
                </a:cubicBezTo>
                <a:cubicBezTo>
                  <a:pt x="33362" y="7254"/>
                  <a:pt x="33853" y="5982"/>
                  <a:pt x="33253" y="4691"/>
                </a:cubicBezTo>
                <a:cubicBezTo>
                  <a:pt x="32507" y="3055"/>
                  <a:pt x="30398" y="2455"/>
                  <a:pt x="28799" y="2764"/>
                </a:cubicBezTo>
                <a:cubicBezTo>
                  <a:pt x="24562" y="3582"/>
                  <a:pt x="21999" y="9454"/>
                  <a:pt x="20435" y="12872"/>
                </a:cubicBezTo>
                <a:cubicBezTo>
                  <a:pt x="20072" y="13672"/>
                  <a:pt x="19308" y="15963"/>
                  <a:pt x="18272" y="14599"/>
                </a:cubicBezTo>
                <a:cubicBezTo>
                  <a:pt x="17163" y="13163"/>
                  <a:pt x="16581" y="11254"/>
                  <a:pt x="16454" y="9454"/>
                </a:cubicBezTo>
                <a:cubicBezTo>
                  <a:pt x="16236" y="6309"/>
                  <a:pt x="17017" y="3255"/>
                  <a:pt x="15545" y="309"/>
                </a:cubicBezTo>
                <a:cubicBezTo>
                  <a:pt x="15436" y="109"/>
                  <a:pt x="15199" y="0"/>
                  <a:pt x="14963" y="73"/>
                </a:cubicBezTo>
                <a:cubicBezTo>
                  <a:pt x="8600" y="2091"/>
                  <a:pt x="12836" y="8563"/>
                  <a:pt x="14236" y="12690"/>
                </a:cubicBezTo>
                <a:cubicBezTo>
                  <a:pt x="14672" y="13872"/>
                  <a:pt x="14672" y="15181"/>
                  <a:pt x="14272" y="16363"/>
                </a:cubicBezTo>
                <a:cubicBezTo>
                  <a:pt x="13890" y="17472"/>
                  <a:pt x="12909" y="16617"/>
                  <a:pt x="12381" y="16145"/>
                </a:cubicBezTo>
                <a:cubicBezTo>
                  <a:pt x="10600" y="14508"/>
                  <a:pt x="9291" y="12272"/>
                  <a:pt x="7945" y="10290"/>
                </a:cubicBezTo>
                <a:cubicBezTo>
                  <a:pt x="6673" y="8400"/>
                  <a:pt x="5527" y="7036"/>
                  <a:pt x="3382" y="6036"/>
                </a:cubicBezTo>
                <a:cubicBezTo>
                  <a:pt x="746" y="4818"/>
                  <a:pt x="0" y="7491"/>
                  <a:pt x="110" y="9618"/>
                </a:cubicBezTo>
                <a:cubicBezTo>
                  <a:pt x="273" y="12672"/>
                  <a:pt x="3709" y="14617"/>
                  <a:pt x="5964" y="16054"/>
                </a:cubicBezTo>
                <a:cubicBezTo>
                  <a:pt x="7291" y="16908"/>
                  <a:pt x="8618" y="17781"/>
                  <a:pt x="9963" y="18617"/>
                </a:cubicBezTo>
                <a:cubicBezTo>
                  <a:pt x="11436" y="19563"/>
                  <a:pt x="13018" y="20762"/>
                  <a:pt x="12963" y="22562"/>
                </a:cubicBezTo>
                <a:cubicBezTo>
                  <a:pt x="12563" y="22381"/>
                  <a:pt x="12109" y="22726"/>
                  <a:pt x="12200" y="23162"/>
                </a:cubicBezTo>
                <a:cubicBezTo>
                  <a:pt x="13109" y="27708"/>
                  <a:pt x="17617" y="26726"/>
                  <a:pt x="20854" y="25326"/>
                </a:cubicBezTo>
                <a:cubicBezTo>
                  <a:pt x="24744" y="23653"/>
                  <a:pt x="28162" y="21108"/>
                  <a:pt x="32398" y="20363"/>
                </a:cubicBezTo>
                <a:cubicBezTo>
                  <a:pt x="34035" y="20053"/>
                  <a:pt x="41816" y="18944"/>
                  <a:pt x="38889" y="1570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37"/>
          <p:cNvSpPr/>
          <p:nvPr/>
        </p:nvSpPr>
        <p:spPr>
          <a:xfrm rot="7053989">
            <a:off x="7946448" y="1494312"/>
            <a:ext cx="756284" cy="973264"/>
          </a:xfrm>
          <a:custGeom>
            <a:rect b="b" l="l" r="r" t="t"/>
            <a:pathLst>
              <a:path extrusionOk="0" h="25104" w="19509">
                <a:moveTo>
                  <a:pt x="4525" y="1"/>
                </a:moveTo>
                <a:cubicBezTo>
                  <a:pt x="4119" y="1"/>
                  <a:pt x="3708" y="18"/>
                  <a:pt x="3291" y="53"/>
                </a:cubicBezTo>
                <a:cubicBezTo>
                  <a:pt x="2546" y="108"/>
                  <a:pt x="1873" y="344"/>
                  <a:pt x="1582" y="1144"/>
                </a:cubicBezTo>
                <a:cubicBezTo>
                  <a:pt x="1564" y="1181"/>
                  <a:pt x="1528" y="1217"/>
                  <a:pt x="1510" y="1253"/>
                </a:cubicBezTo>
                <a:cubicBezTo>
                  <a:pt x="510" y="2472"/>
                  <a:pt x="1" y="4017"/>
                  <a:pt x="55" y="5580"/>
                </a:cubicBezTo>
                <a:cubicBezTo>
                  <a:pt x="55" y="5762"/>
                  <a:pt x="55" y="5962"/>
                  <a:pt x="55" y="6144"/>
                </a:cubicBezTo>
                <a:cubicBezTo>
                  <a:pt x="164" y="7398"/>
                  <a:pt x="364" y="8617"/>
                  <a:pt x="1219" y="9635"/>
                </a:cubicBezTo>
                <a:cubicBezTo>
                  <a:pt x="1819" y="10326"/>
                  <a:pt x="2546" y="10889"/>
                  <a:pt x="3364" y="11289"/>
                </a:cubicBezTo>
                <a:cubicBezTo>
                  <a:pt x="4564" y="11907"/>
                  <a:pt x="5455" y="12998"/>
                  <a:pt x="5818" y="14307"/>
                </a:cubicBezTo>
                <a:cubicBezTo>
                  <a:pt x="6164" y="15471"/>
                  <a:pt x="6437" y="16634"/>
                  <a:pt x="6727" y="17816"/>
                </a:cubicBezTo>
                <a:cubicBezTo>
                  <a:pt x="7091" y="19325"/>
                  <a:pt x="7509" y="20798"/>
                  <a:pt x="8255" y="22161"/>
                </a:cubicBezTo>
                <a:cubicBezTo>
                  <a:pt x="8655" y="22888"/>
                  <a:pt x="9182" y="23543"/>
                  <a:pt x="9818" y="24070"/>
                </a:cubicBezTo>
                <a:cubicBezTo>
                  <a:pt x="10677" y="24754"/>
                  <a:pt x="11637" y="25103"/>
                  <a:pt x="12604" y="25103"/>
                </a:cubicBezTo>
                <a:cubicBezTo>
                  <a:pt x="13645" y="25103"/>
                  <a:pt x="14694" y="24699"/>
                  <a:pt x="15636" y="23870"/>
                </a:cubicBezTo>
                <a:cubicBezTo>
                  <a:pt x="18472" y="21398"/>
                  <a:pt x="19508" y="18198"/>
                  <a:pt x="19108" y="14507"/>
                </a:cubicBezTo>
                <a:cubicBezTo>
                  <a:pt x="18927" y="12907"/>
                  <a:pt x="18381" y="11398"/>
                  <a:pt x="17672" y="9962"/>
                </a:cubicBezTo>
                <a:cubicBezTo>
                  <a:pt x="16363" y="7289"/>
                  <a:pt x="14800" y="4817"/>
                  <a:pt x="12491" y="2890"/>
                </a:cubicBezTo>
                <a:cubicBezTo>
                  <a:pt x="10156" y="939"/>
                  <a:pt x="7484" y="1"/>
                  <a:pt x="452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37"/>
          <p:cNvSpPr/>
          <p:nvPr/>
        </p:nvSpPr>
        <p:spPr>
          <a:xfrm rot="4949387">
            <a:off x="7942909" y="985970"/>
            <a:ext cx="1016753" cy="792458"/>
          </a:xfrm>
          <a:custGeom>
            <a:rect b="b" l="l" r="r" t="t"/>
            <a:pathLst>
              <a:path extrusionOk="0" h="31699" w="40671">
                <a:moveTo>
                  <a:pt x="22786" y="0"/>
                </a:moveTo>
                <a:cubicBezTo>
                  <a:pt x="22156" y="0"/>
                  <a:pt x="21524" y="64"/>
                  <a:pt x="20890" y="216"/>
                </a:cubicBezTo>
                <a:cubicBezTo>
                  <a:pt x="18999" y="653"/>
                  <a:pt x="17509" y="1634"/>
                  <a:pt x="16727" y="3471"/>
                </a:cubicBezTo>
                <a:cubicBezTo>
                  <a:pt x="16072" y="5034"/>
                  <a:pt x="16290" y="6579"/>
                  <a:pt x="16927" y="8107"/>
                </a:cubicBezTo>
                <a:cubicBezTo>
                  <a:pt x="17636" y="9816"/>
                  <a:pt x="18799" y="11234"/>
                  <a:pt x="20054" y="12597"/>
                </a:cubicBezTo>
                <a:cubicBezTo>
                  <a:pt x="20981" y="13579"/>
                  <a:pt x="21926" y="14561"/>
                  <a:pt x="22799" y="15615"/>
                </a:cubicBezTo>
                <a:cubicBezTo>
                  <a:pt x="23199" y="16124"/>
                  <a:pt x="23526" y="16688"/>
                  <a:pt x="23781" y="17288"/>
                </a:cubicBezTo>
                <a:cubicBezTo>
                  <a:pt x="23981" y="17797"/>
                  <a:pt x="23799" y="18160"/>
                  <a:pt x="23290" y="18360"/>
                </a:cubicBezTo>
                <a:cubicBezTo>
                  <a:pt x="22963" y="18506"/>
                  <a:pt x="22617" y="18597"/>
                  <a:pt x="22254" y="18633"/>
                </a:cubicBezTo>
                <a:cubicBezTo>
                  <a:pt x="22077" y="18654"/>
                  <a:pt x="21903" y="18663"/>
                  <a:pt x="21731" y="18663"/>
                </a:cubicBezTo>
                <a:cubicBezTo>
                  <a:pt x="20678" y="18663"/>
                  <a:pt x="19701" y="18302"/>
                  <a:pt x="18763" y="17833"/>
                </a:cubicBezTo>
                <a:cubicBezTo>
                  <a:pt x="16309" y="16615"/>
                  <a:pt x="14436" y="14743"/>
                  <a:pt x="12854" y="12579"/>
                </a:cubicBezTo>
                <a:cubicBezTo>
                  <a:pt x="11964" y="11379"/>
                  <a:pt x="11164" y="10125"/>
                  <a:pt x="10273" y="8943"/>
                </a:cubicBezTo>
                <a:cubicBezTo>
                  <a:pt x="10000" y="8561"/>
                  <a:pt x="9655" y="8234"/>
                  <a:pt x="9255" y="7979"/>
                </a:cubicBezTo>
                <a:cubicBezTo>
                  <a:pt x="8969" y="7774"/>
                  <a:pt x="8640" y="7676"/>
                  <a:pt x="8315" y="7676"/>
                </a:cubicBezTo>
                <a:cubicBezTo>
                  <a:pt x="7832" y="7676"/>
                  <a:pt x="7359" y="7894"/>
                  <a:pt x="7055" y="8307"/>
                </a:cubicBezTo>
                <a:cubicBezTo>
                  <a:pt x="6746" y="8688"/>
                  <a:pt x="6509" y="9107"/>
                  <a:pt x="6382" y="9579"/>
                </a:cubicBezTo>
                <a:cubicBezTo>
                  <a:pt x="6237" y="10252"/>
                  <a:pt x="6164" y="10925"/>
                  <a:pt x="6109" y="11615"/>
                </a:cubicBezTo>
                <a:cubicBezTo>
                  <a:pt x="5909" y="11361"/>
                  <a:pt x="5655" y="11088"/>
                  <a:pt x="5400" y="10834"/>
                </a:cubicBezTo>
                <a:cubicBezTo>
                  <a:pt x="5073" y="10506"/>
                  <a:pt x="4728" y="10179"/>
                  <a:pt x="4382" y="9888"/>
                </a:cubicBezTo>
                <a:cubicBezTo>
                  <a:pt x="4042" y="9625"/>
                  <a:pt x="3637" y="9488"/>
                  <a:pt x="3228" y="9488"/>
                </a:cubicBezTo>
                <a:cubicBezTo>
                  <a:pt x="2959" y="9488"/>
                  <a:pt x="2690" y="9547"/>
                  <a:pt x="2437" y="9670"/>
                </a:cubicBezTo>
                <a:cubicBezTo>
                  <a:pt x="1255" y="10125"/>
                  <a:pt x="401" y="11197"/>
                  <a:pt x="237" y="12470"/>
                </a:cubicBezTo>
                <a:cubicBezTo>
                  <a:pt x="1" y="13815"/>
                  <a:pt x="201" y="15142"/>
                  <a:pt x="546" y="16470"/>
                </a:cubicBezTo>
                <a:cubicBezTo>
                  <a:pt x="1546" y="20233"/>
                  <a:pt x="3710" y="23269"/>
                  <a:pt x="6637" y="25778"/>
                </a:cubicBezTo>
                <a:cubicBezTo>
                  <a:pt x="9582" y="28287"/>
                  <a:pt x="12982" y="29905"/>
                  <a:pt x="16709" y="30869"/>
                </a:cubicBezTo>
                <a:cubicBezTo>
                  <a:pt x="18772" y="31409"/>
                  <a:pt x="20823" y="31699"/>
                  <a:pt x="22863" y="31699"/>
                </a:cubicBezTo>
                <a:cubicBezTo>
                  <a:pt x="25282" y="31699"/>
                  <a:pt x="27685" y="31292"/>
                  <a:pt x="30071" y="30414"/>
                </a:cubicBezTo>
                <a:cubicBezTo>
                  <a:pt x="33853" y="29032"/>
                  <a:pt x="36871" y="26724"/>
                  <a:pt x="38689" y="23051"/>
                </a:cubicBezTo>
                <a:cubicBezTo>
                  <a:pt x="40543" y="19306"/>
                  <a:pt x="40671" y="15524"/>
                  <a:pt x="38798" y="11725"/>
                </a:cubicBezTo>
                <a:cubicBezTo>
                  <a:pt x="37816" y="9706"/>
                  <a:pt x="36562" y="7834"/>
                  <a:pt x="35089" y="6161"/>
                </a:cubicBezTo>
                <a:cubicBezTo>
                  <a:pt x="32708" y="3434"/>
                  <a:pt x="29890" y="1362"/>
                  <a:pt x="26308" y="507"/>
                </a:cubicBezTo>
                <a:cubicBezTo>
                  <a:pt x="25136" y="223"/>
                  <a:pt x="23963" y="0"/>
                  <a:pt x="2278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4">
  <p:cSld name="TITLE_AND_TWO_COLUMNS_1_1_1_1_1_2_1">
    <p:spTree>
      <p:nvGrpSpPr>
        <p:cNvPr id="438" name="Shape 438"/>
        <p:cNvGrpSpPr/>
        <p:nvPr/>
      </p:nvGrpSpPr>
      <p:grpSpPr>
        <a:xfrm>
          <a:off x="0" y="0"/>
          <a:ext cx="0" cy="0"/>
          <a:chOff x="0" y="0"/>
          <a:chExt cx="0" cy="0"/>
        </a:xfrm>
      </p:grpSpPr>
      <p:sp>
        <p:nvSpPr>
          <p:cNvPr id="439" name="Google Shape;439;p38"/>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38"/>
          <p:cNvSpPr txBox="1"/>
          <p:nvPr>
            <p:ph type="title"/>
          </p:nvPr>
        </p:nvSpPr>
        <p:spPr>
          <a:xfrm>
            <a:off x="6830750" y="1325075"/>
            <a:ext cx="1641600" cy="858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2800"/>
              <a:buNone/>
              <a:defRPr/>
            </a:lvl1pPr>
            <a:lvl2pPr lvl="1" rtl="0" algn="r">
              <a:spcBef>
                <a:spcPts val="0"/>
              </a:spcBef>
              <a:spcAft>
                <a:spcPts val="0"/>
              </a:spcAft>
              <a:buSzPts val="2800"/>
              <a:buNone/>
              <a:defRPr/>
            </a:lvl2pPr>
            <a:lvl3pPr lvl="2" rtl="0" algn="r">
              <a:spcBef>
                <a:spcPts val="0"/>
              </a:spcBef>
              <a:spcAft>
                <a:spcPts val="0"/>
              </a:spcAft>
              <a:buSzPts val="2800"/>
              <a:buNone/>
              <a:defRPr/>
            </a:lvl3pPr>
            <a:lvl4pPr lvl="3" rtl="0" algn="r">
              <a:spcBef>
                <a:spcPts val="0"/>
              </a:spcBef>
              <a:spcAft>
                <a:spcPts val="0"/>
              </a:spcAft>
              <a:buSzPts val="2800"/>
              <a:buNone/>
              <a:defRPr/>
            </a:lvl4pPr>
            <a:lvl5pPr lvl="4" rtl="0" algn="r">
              <a:spcBef>
                <a:spcPts val="0"/>
              </a:spcBef>
              <a:spcAft>
                <a:spcPts val="0"/>
              </a:spcAft>
              <a:buSzPts val="2800"/>
              <a:buNone/>
              <a:defRPr/>
            </a:lvl5pPr>
            <a:lvl6pPr lvl="5" rtl="0" algn="r">
              <a:spcBef>
                <a:spcPts val="0"/>
              </a:spcBef>
              <a:spcAft>
                <a:spcPts val="0"/>
              </a:spcAft>
              <a:buSzPts val="2800"/>
              <a:buNone/>
              <a:defRPr/>
            </a:lvl6pPr>
            <a:lvl7pPr lvl="6" rtl="0" algn="r">
              <a:spcBef>
                <a:spcPts val="0"/>
              </a:spcBef>
              <a:spcAft>
                <a:spcPts val="0"/>
              </a:spcAft>
              <a:buSzPts val="2800"/>
              <a:buNone/>
              <a:defRPr/>
            </a:lvl7pPr>
            <a:lvl8pPr lvl="7" rtl="0" algn="r">
              <a:spcBef>
                <a:spcPts val="0"/>
              </a:spcBef>
              <a:spcAft>
                <a:spcPts val="0"/>
              </a:spcAft>
              <a:buSzPts val="2800"/>
              <a:buNone/>
              <a:defRPr/>
            </a:lvl8pPr>
            <a:lvl9pPr lvl="8" rtl="0" algn="r">
              <a:spcBef>
                <a:spcPts val="0"/>
              </a:spcBef>
              <a:spcAft>
                <a:spcPts val="0"/>
              </a:spcAft>
              <a:buSzPts val="2800"/>
              <a:buNone/>
              <a:defRPr/>
            </a:lvl9pPr>
          </a:lstStyle>
          <a:p/>
        </p:txBody>
      </p:sp>
      <p:sp>
        <p:nvSpPr>
          <p:cNvPr id="441" name="Google Shape;441;p38"/>
          <p:cNvSpPr txBox="1"/>
          <p:nvPr>
            <p:ph idx="1" type="subTitle"/>
          </p:nvPr>
        </p:nvSpPr>
        <p:spPr>
          <a:xfrm>
            <a:off x="5678550" y="2687125"/>
            <a:ext cx="2793900" cy="12765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42" name="Google Shape;442;p38"/>
          <p:cNvSpPr/>
          <p:nvPr/>
        </p:nvSpPr>
        <p:spPr>
          <a:xfrm>
            <a:off x="891677" y="813410"/>
            <a:ext cx="1510682" cy="1338354"/>
          </a:xfrm>
          <a:custGeom>
            <a:rect b="b" l="l" r="r" t="t"/>
            <a:pathLst>
              <a:path extrusionOk="0" h="43344" w="48925">
                <a:moveTo>
                  <a:pt x="40543" y="6855"/>
                </a:moveTo>
                <a:cubicBezTo>
                  <a:pt x="38234" y="6346"/>
                  <a:pt x="35889" y="6564"/>
                  <a:pt x="33635" y="7218"/>
                </a:cubicBezTo>
                <a:cubicBezTo>
                  <a:pt x="30598" y="8127"/>
                  <a:pt x="27490" y="9727"/>
                  <a:pt x="24344" y="8291"/>
                </a:cubicBezTo>
                <a:cubicBezTo>
                  <a:pt x="22144" y="7291"/>
                  <a:pt x="21617" y="5000"/>
                  <a:pt x="20617" y="3037"/>
                </a:cubicBezTo>
                <a:cubicBezTo>
                  <a:pt x="19817" y="1364"/>
                  <a:pt x="18145" y="273"/>
                  <a:pt x="16290" y="219"/>
                </a:cubicBezTo>
                <a:cubicBezTo>
                  <a:pt x="12491" y="1"/>
                  <a:pt x="8673" y="2891"/>
                  <a:pt x="5891" y="5146"/>
                </a:cubicBezTo>
                <a:cubicBezTo>
                  <a:pt x="2528" y="7873"/>
                  <a:pt x="0" y="11709"/>
                  <a:pt x="928" y="16200"/>
                </a:cubicBezTo>
                <a:cubicBezTo>
                  <a:pt x="1837" y="20508"/>
                  <a:pt x="5346" y="23272"/>
                  <a:pt x="9145" y="24999"/>
                </a:cubicBezTo>
                <a:cubicBezTo>
                  <a:pt x="11600" y="26126"/>
                  <a:pt x="14890" y="24126"/>
                  <a:pt x="16545" y="28599"/>
                </a:cubicBezTo>
                <a:cubicBezTo>
                  <a:pt x="18199" y="33071"/>
                  <a:pt x="18817" y="38380"/>
                  <a:pt x="23235" y="40780"/>
                </a:cubicBezTo>
                <a:cubicBezTo>
                  <a:pt x="27962" y="43343"/>
                  <a:pt x="32180" y="39562"/>
                  <a:pt x="34853" y="35871"/>
                </a:cubicBezTo>
                <a:cubicBezTo>
                  <a:pt x="36307" y="33889"/>
                  <a:pt x="36998" y="31780"/>
                  <a:pt x="37471" y="29399"/>
                </a:cubicBezTo>
                <a:cubicBezTo>
                  <a:pt x="37925" y="27126"/>
                  <a:pt x="38234" y="24636"/>
                  <a:pt x="39980" y="22945"/>
                </a:cubicBezTo>
                <a:cubicBezTo>
                  <a:pt x="41525" y="21472"/>
                  <a:pt x="43943" y="20927"/>
                  <a:pt x="45761" y="19854"/>
                </a:cubicBezTo>
                <a:cubicBezTo>
                  <a:pt x="47306" y="18945"/>
                  <a:pt x="48270" y="17581"/>
                  <a:pt x="48452" y="15763"/>
                </a:cubicBezTo>
                <a:cubicBezTo>
                  <a:pt x="48924" y="10964"/>
                  <a:pt x="44779" y="7800"/>
                  <a:pt x="40543" y="685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38"/>
          <p:cNvSpPr/>
          <p:nvPr/>
        </p:nvSpPr>
        <p:spPr>
          <a:xfrm rot="9650860">
            <a:off x="3156487" y="1358918"/>
            <a:ext cx="1112080" cy="815140"/>
          </a:xfrm>
          <a:custGeom>
            <a:rect b="b" l="l" r="r" t="t"/>
            <a:pathLst>
              <a:path extrusionOk="0" h="26400" w="36017">
                <a:moveTo>
                  <a:pt x="24672" y="1619"/>
                </a:moveTo>
                <a:cubicBezTo>
                  <a:pt x="20036" y="4128"/>
                  <a:pt x="19963" y="5200"/>
                  <a:pt x="17727" y="7146"/>
                </a:cubicBezTo>
                <a:cubicBezTo>
                  <a:pt x="15073" y="9455"/>
                  <a:pt x="11909" y="10782"/>
                  <a:pt x="8837" y="12400"/>
                </a:cubicBezTo>
                <a:cubicBezTo>
                  <a:pt x="6582" y="13582"/>
                  <a:pt x="4164" y="14909"/>
                  <a:pt x="2492" y="16854"/>
                </a:cubicBezTo>
                <a:cubicBezTo>
                  <a:pt x="1" y="19818"/>
                  <a:pt x="855" y="25654"/>
                  <a:pt x="5255" y="26163"/>
                </a:cubicBezTo>
                <a:cubicBezTo>
                  <a:pt x="7382" y="26399"/>
                  <a:pt x="8618" y="25145"/>
                  <a:pt x="9600" y="23436"/>
                </a:cubicBezTo>
                <a:cubicBezTo>
                  <a:pt x="11000" y="20999"/>
                  <a:pt x="12800" y="18836"/>
                  <a:pt x="14945" y="17018"/>
                </a:cubicBezTo>
                <a:cubicBezTo>
                  <a:pt x="16472" y="15709"/>
                  <a:pt x="18036" y="14709"/>
                  <a:pt x="19945" y="14091"/>
                </a:cubicBezTo>
                <a:cubicBezTo>
                  <a:pt x="21727" y="13509"/>
                  <a:pt x="23617" y="13327"/>
                  <a:pt x="25454" y="13091"/>
                </a:cubicBezTo>
                <a:cubicBezTo>
                  <a:pt x="28181" y="12727"/>
                  <a:pt x="30962" y="12127"/>
                  <a:pt x="33017" y="10218"/>
                </a:cubicBezTo>
                <a:cubicBezTo>
                  <a:pt x="35562" y="7891"/>
                  <a:pt x="36017" y="4746"/>
                  <a:pt x="34671" y="2637"/>
                </a:cubicBezTo>
                <a:cubicBezTo>
                  <a:pt x="32999" y="1"/>
                  <a:pt x="27235" y="237"/>
                  <a:pt x="24672" y="1619"/>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38"/>
          <p:cNvSpPr/>
          <p:nvPr/>
        </p:nvSpPr>
        <p:spPr>
          <a:xfrm>
            <a:off x="2549900" y="439625"/>
            <a:ext cx="1404536" cy="1456003"/>
          </a:xfrm>
          <a:custGeom>
            <a:rect b="b" l="l" r="r" t="t"/>
            <a:pathLst>
              <a:path extrusionOk="0" h="41162" w="39707">
                <a:moveTo>
                  <a:pt x="38962" y="8691"/>
                </a:moveTo>
                <a:cubicBezTo>
                  <a:pt x="38889" y="8419"/>
                  <a:pt x="38598" y="8255"/>
                  <a:pt x="38325" y="8328"/>
                </a:cubicBezTo>
                <a:cubicBezTo>
                  <a:pt x="36780" y="8855"/>
                  <a:pt x="36198" y="10127"/>
                  <a:pt x="35962" y="11673"/>
                </a:cubicBezTo>
                <a:cubicBezTo>
                  <a:pt x="35725" y="13236"/>
                  <a:pt x="36035" y="15782"/>
                  <a:pt x="34126" y="15927"/>
                </a:cubicBezTo>
                <a:cubicBezTo>
                  <a:pt x="33962" y="12000"/>
                  <a:pt x="35035" y="8037"/>
                  <a:pt x="33780" y="4201"/>
                </a:cubicBezTo>
                <a:cubicBezTo>
                  <a:pt x="33653" y="3782"/>
                  <a:pt x="33071" y="3710"/>
                  <a:pt x="32835" y="4092"/>
                </a:cubicBezTo>
                <a:cubicBezTo>
                  <a:pt x="30980" y="7528"/>
                  <a:pt x="32926" y="12018"/>
                  <a:pt x="30835" y="15254"/>
                </a:cubicBezTo>
                <a:cubicBezTo>
                  <a:pt x="29417" y="13400"/>
                  <a:pt x="29580" y="10527"/>
                  <a:pt x="29635" y="8328"/>
                </a:cubicBezTo>
                <a:cubicBezTo>
                  <a:pt x="29690" y="5800"/>
                  <a:pt x="30017" y="3255"/>
                  <a:pt x="29635" y="764"/>
                </a:cubicBezTo>
                <a:cubicBezTo>
                  <a:pt x="29599" y="455"/>
                  <a:pt x="29253" y="346"/>
                  <a:pt x="28999" y="401"/>
                </a:cubicBezTo>
                <a:cubicBezTo>
                  <a:pt x="26472" y="910"/>
                  <a:pt x="26381" y="3892"/>
                  <a:pt x="26435" y="5964"/>
                </a:cubicBezTo>
                <a:cubicBezTo>
                  <a:pt x="26472" y="7564"/>
                  <a:pt x="26653" y="9164"/>
                  <a:pt x="26781" y="10764"/>
                </a:cubicBezTo>
                <a:cubicBezTo>
                  <a:pt x="26835" y="11873"/>
                  <a:pt x="26962" y="13145"/>
                  <a:pt x="26635" y="14254"/>
                </a:cubicBezTo>
                <a:cubicBezTo>
                  <a:pt x="25853" y="12709"/>
                  <a:pt x="25508" y="10709"/>
                  <a:pt x="25017" y="9146"/>
                </a:cubicBezTo>
                <a:cubicBezTo>
                  <a:pt x="24254" y="6782"/>
                  <a:pt x="23544" y="4273"/>
                  <a:pt x="22290" y="2110"/>
                </a:cubicBezTo>
                <a:cubicBezTo>
                  <a:pt x="21672" y="1055"/>
                  <a:pt x="20490" y="1"/>
                  <a:pt x="19454" y="1201"/>
                </a:cubicBezTo>
                <a:cubicBezTo>
                  <a:pt x="18145" y="2746"/>
                  <a:pt x="18890" y="5073"/>
                  <a:pt x="19527" y="6728"/>
                </a:cubicBezTo>
                <a:cubicBezTo>
                  <a:pt x="20526" y="9346"/>
                  <a:pt x="21981" y="11764"/>
                  <a:pt x="23144" y="14327"/>
                </a:cubicBezTo>
                <a:cubicBezTo>
                  <a:pt x="23635" y="15400"/>
                  <a:pt x="24126" y="16582"/>
                  <a:pt x="24235" y="17782"/>
                </a:cubicBezTo>
                <a:cubicBezTo>
                  <a:pt x="24363" y="19145"/>
                  <a:pt x="23363" y="20109"/>
                  <a:pt x="22035" y="19454"/>
                </a:cubicBezTo>
                <a:cubicBezTo>
                  <a:pt x="19599" y="18236"/>
                  <a:pt x="18781" y="15073"/>
                  <a:pt x="16618" y="13545"/>
                </a:cubicBezTo>
                <a:cubicBezTo>
                  <a:pt x="15236" y="12564"/>
                  <a:pt x="12636" y="13000"/>
                  <a:pt x="12763" y="15036"/>
                </a:cubicBezTo>
                <a:cubicBezTo>
                  <a:pt x="12872" y="17163"/>
                  <a:pt x="15036" y="19636"/>
                  <a:pt x="16672" y="20836"/>
                </a:cubicBezTo>
                <a:cubicBezTo>
                  <a:pt x="18836" y="22436"/>
                  <a:pt x="24399" y="23854"/>
                  <a:pt x="22108" y="28163"/>
                </a:cubicBezTo>
                <a:cubicBezTo>
                  <a:pt x="19836" y="32471"/>
                  <a:pt x="16236" y="33581"/>
                  <a:pt x="12109" y="34617"/>
                </a:cubicBezTo>
                <a:cubicBezTo>
                  <a:pt x="10236" y="35071"/>
                  <a:pt x="8309" y="35326"/>
                  <a:pt x="6400" y="35708"/>
                </a:cubicBezTo>
                <a:cubicBezTo>
                  <a:pt x="5291" y="35908"/>
                  <a:pt x="3764" y="36162"/>
                  <a:pt x="2873" y="36962"/>
                </a:cubicBezTo>
                <a:cubicBezTo>
                  <a:pt x="1" y="39616"/>
                  <a:pt x="11509" y="40798"/>
                  <a:pt x="12527" y="40853"/>
                </a:cubicBezTo>
                <a:cubicBezTo>
                  <a:pt x="19236" y="41162"/>
                  <a:pt x="25399" y="38344"/>
                  <a:pt x="29471" y="33053"/>
                </a:cubicBezTo>
                <a:cubicBezTo>
                  <a:pt x="31580" y="30326"/>
                  <a:pt x="33035" y="27090"/>
                  <a:pt x="34653" y="24072"/>
                </a:cubicBezTo>
                <a:cubicBezTo>
                  <a:pt x="36307" y="20945"/>
                  <a:pt x="37925" y="17745"/>
                  <a:pt x="38889" y="14345"/>
                </a:cubicBezTo>
                <a:cubicBezTo>
                  <a:pt x="39398" y="12546"/>
                  <a:pt x="39707" y="10473"/>
                  <a:pt x="38962" y="869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s text 5">
  <p:cSld name="TITLE_AND_TWO_COLUMNS_1_1_1_1_1_2_2">
    <p:spTree>
      <p:nvGrpSpPr>
        <p:cNvPr id="445" name="Shape 445"/>
        <p:cNvGrpSpPr/>
        <p:nvPr/>
      </p:nvGrpSpPr>
      <p:grpSpPr>
        <a:xfrm>
          <a:off x="0" y="0"/>
          <a:ext cx="0" cy="0"/>
          <a:chOff x="0" y="0"/>
          <a:chExt cx="0" cy="0"/>
        </a:xfrm>
      </p:grpSpPr>
      <p:sp>
        <p:nvSpPr>
          <p:cNvPr id="446" name="Google Shape;446;p39"/>
          <p:cNvSpPr/>
          <p:nvPr/>
        </p:nvSpPr>
        <p:spPr>
          <a:xfrm rot="-5400000">
            <a:off x="5086350" y="-427950"/>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39"/>
          <p:cNvSpPr txBox="1"/>
          <p:nvPr>
            <p:ph type="title"/>
          </p:nvPr>
        </p:nvSpPr>
        <p:spPr>
          <a:xfrm>
            <a:off x="721373" y="1755634"/>
            <a:ext cx="3002400" cy="8589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48" name="Google Shape;448;p39"/>
          <p:cNvSpPr txBox="1"/>
          <p:nvPr>
            <p:ph idx="1" type="subTitle"/>
          </p:nvPr>
        </p:nvSpPr>
        <p:spPr>
          <a:xfrm>
            <a:off x="721373" y="2687125"/>
            <a:ext cx="3002400" cy="1276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49" name="Google Shape;449;p39"/>
          <p:cNvSpPr/>
          <p:nvPr/>
        </p:nvSpPr>
        <p:spPr>
          <a:xfrm>
            <a:off x="6730175" y="1962400"/>
            <a:ext cx="1122225" cy="1093600"/>
          </a:xfrm>
          <a:custGeom>
            <a:rect b="b" l="l" r="r" t="t"/>
            <a:pathLst>
              <a:path extrusionOk="0" h="43744" w="44889">
                <a:moveTo>
                  <a:pt x="37471" y="1818"/>
                </a:moveTo>
                <a:cubicBezTo>
                  <a:pt x="31435" y="0"/>
                  <a:pt x="25435" y="5036"/>
                  <a:pt x="23908" y="6109"/>
                </a:cubicBezTo>
                <a:cubicBezTo>
                  <a:pt x="19672" y="9127"/>
                  <a:pt x="18018" y="14527"/>
                  <a:pt x="15491" y="18836"/>
                </a:cubicBezTo>
                <a:cubicBezTo>
                  <a:pt x="13982" y="21417"/>
                  <a:pt x="12018" y="23381"/>
                  <a:pt x="9691" y="25235"/>
                </a:cubicBezTo>
                <a:cubicBezTo>
                  <a:pt x="7727" y="26799"/>
                  <a:pt x="5673" y="28326"/>
                  <a:pt x="4128" y="30344"/>
                </a:cubicBezTo>
                <a:cubicBezTo>
                  <a:pt x="1819" y="33344"/>
                  <a:pt x="1" y="38689"/>
                  <a:pt x="3582" y="41470"/>
                </a:cubicBezTo>
                <a:cubicBezTo>
                  <a:pt x="6509" y="43743"/>
                  <a:pt x="11036" y="43525"/>
                  <a:pt x="14527" y="43507"/>
                </a:cubicBezTo>
                <a:cubicBezTo>
                  <a:pt x="19508" y="43507"/>
                  <a:pt x="24399" y="43089"/>
                  <a:pt x="28744" y="40434"/>
                </a:cubicBezTo>
                <a:cubicBezTo>
                  <a:pt x="33853" y="37307"/>
                  <a:pt x="37907" y="32162"/>
                  <a:pt x="40762" y="26980"/>
                </a:cubicBezTo>
                <a:cubicBezTo>
                  <a:pt x="43161" y="22654"/>
                  <a:pt x="44889" y="17763"/>
                  <a:pt x="44816" y="12763"/>
                </a:cubicBezTo>
                <a:cubicBezTo>
                  <a:pt x="44743" y="8000"/>
                  <a:pt x="43525" y="3637"/>
                  <a:pt x="37471" y="181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39"/>
          <p:cNvSpPr/>
          <p:nvPr/>
        </p:nvSpPr>
        <p:spPr>
          <a:xfrm>
            <a:off x="6698700" y="363950"/>
            <a:ext cx="1246485" cy="1901063"/>
          </a:xfrm>
          <a:custGeom>
            <a:rect b="b" l="l" r="r" t="t"/>
            <a:pathLst>
              <a:path extrusionOk="0" h="56816" w="37253">
                <a:moveTo>
                  <a:pt x="25635" y="20963"/>
                </a:moveTo>
                <a:cubicBezTo>
                  <a:pt x="26381" y="20854"/>
                  <a:pt x="27144" y="20781"/>
                  <a:pt x="27908" y="20763"/>
                </a:cubicBezTo>
                <a:cubicBezTo>
                  <a:pt x="29508" y="20654"/>
                  <a:pt x="31089" y="20254"/>
                  <a:pt x="32562" y="19581"/>
                </a:cubicBezTo>
                <a:cubicBezTo>
                  <a:pt x="35307" y="18327"/>
                  <a:pt x="37253" y="16382"/>
                  <a:pt x="34635" y="13727"/>
                </a:cubicBezTo>
                <a:cubicBezTo>
                  <a:pt x="33707" y="12782"/>
                  <a:pt x="32235" y="12982"/>
                  <a:pt x="31089" y="13236"/>
                </a:cubicBezTo>
                <a:cubicBezTo>
                  <a:pt x="30217" y="13436"/>
                  <a:pt x="29380" y="13727"/>
                  <a:pt x="28471" y="13764"/>
                </a:cubicBezTo>
                <a:cubicBezTo>
                  <a:pt x="27199" y="13800"/>
                  <a:pt x="27035" y="12200"/>
                  <a:pt x="27181" y="11327"/>
                </a:cubicBezTo>
                <a:cubicBezTo>
                  <a:pt x="27599" y="8728"/>
                  <a:pt x="29744" y="6582"/>
                  <a:pt x="29544" y="3855"/>
                </a:cubicBezTo>
                <a:cubicBezTo>
                  <a:pt x="29399" y="1674"/>
                  <a:pt x="26653" y="1"/>
                  <a:pt x="24599" y="328"/>
                </a:cubicBezTo>
                <a:cubicBezTo>
                  <a:pt x="20345" y="1055"/>
                  <a:pt x="20599" y="8237"/>
                  <a:pt x="20636" y="11673"/>
                </a:cubicBezTo>
                <a:cubicBezTo>
                  <a:pt x="18508" y="11636"/>
                  <a:pt x="16345" y="10509"/>
                  <a:pt x="14218" y="10309"/>
                </a:cubicBezTo>
                <a:cubicBezTo>
                  <a:pt x="12363" y="10127"/>
                  <a:pt x="10454" y="11291"/>
                  <a:pt x="10654" y="13364"/>
                </a:cubicBezTo>
                <a:cubicBezTo>
                  <a:pt x="10818" y="15018"/>
                  <a:pt x="12745" y="16127"/>
                  <a:pt x="13981" y="16927"/>
                </a:cubicBezTo>
                <a:cubicBezTo>
                  <a:pt x="15072" y="17636"/>
                  <a:pt x="19363" y="19927"/>
                  <a:pt x="16290" y="21072"/>
                </a:cubicBezTo>
                <a:cubicBezTo>
                  <a:pt x="15472" y="21381"/>
                  <a:pt x="14254" y="20872"/>
                  <a:pt x="13472" y="20654"/>
                </a:cubicBezTo>
                <a:cubicBezTo>
                  <a:pt x="12363" y="20327"/>
                  <a:pt x="11273" y="19963"/>
                  <a:pt x="10164" y="19672"/>
                </a:cubicBezTo>
                <a:cubicBezTo>
                  <a:pt x="8655" y="19309"/>
                  <a:pt x="6364" y="18963"/>
                  <a:pt x="5346" y="20509"/>
                </a:cubicBezTo>
                <a:cubicBezTo>
                  <a:pt x="2164" y="25290"/>
                  <a:pt x="9236" y="27435"/>
                  <a:pt x="12545" y="29054"/>
                </a:cubicBezTo>
                <a:cubicBezTo>
                  <a:pt x="10200" y="31235"/>
                  <a:pt x="5000" y="27490"/>
                  <a:pt x="2982" y="30544"/>
                </a:cubicBezTo>
                <a:cubicBezTo>
                  <a:pt x="964" y="33671"/>
                  <a:pt x="4200" y="36871"/>
                  <a:pt x="7273" y="37944"/>
                </a:cubicBezTo>
                <a:cubicBezTo>
                  <a:pt x="6873" y="40925"/>
                  <a:pt x="3891" y="40307"/>
                  <a:pt x="1764" y="42035"/>
                </a:cubicBezTo>
                <a:cubicBezTo>
                  <a:pt x="528" y="43053"/>
                  <a:pt x="1" y="45943"/>
                  <a:pt x="1655" y="46780"/>
                </a:cubicBezTo>
                <a:cubicBezTo>
                  <a:pt x="3509" y="47725"/>
                  <a:pt x="6418" y="46325"/>
                  <a:pt x="8127" y="45689"/>
                </a:cubicBezTo>
                <a:cubicBezTo>
                  <a:pt x="9836" y="45052"/>
                  <a:pt x="12927" y="43198"/>
                  <a:pt x="14472" y="45216"/>
                </a:cubicBezTo>
                <a:cubicBezTo>
                  <a:pt x="15036" y="45962"/>
                  <a:pt x="9509" y="48034"/>
                  <a:pt x="9018" y="48234"/>
                </a:cubicBezTo>
                <a:cubicBezTo>
                  <a:pt x="7745" y="48743"/>
                  <a:pt x="5146" y="49434"/>
                  <a:pt x="4728" y="50961"/>
                </a:cubicBezTo>
                <a:cubicBezTo>
                  <a:pt x="4146" y="53143"/>
                  <a:pt x="5237" y="55779"/>
                  <a:pt x="7509" y="56306"/>
                </a:cubicBezTo>
                <a:cubicBezTo>
                  <a:pt x="9764" y="56815"/>
                  <a:pt x="12327" y="55561"/>
                  <a:pt x="14218" y="54488"/>
                </a:cubicBezTo>
                <a:cubicBezTo>
                  <a:pt x="15090" y="53997"/>
                  <a:pt x="15890" y="53416"/>
                  <a:pt x="16636" y="52743"/>
                </a:cubicBezTo>
                <a:cubicBezTo>
                  <a:pt x="17854" y="51652"/>
                  <a:pt x="19327" y="50870"/>
                  <a:pt x="20272" y="49507"/>
                </a:cubicBezTo>
                <a:cubicBezTo>
                  <a:pt x="22254" y="46598"/>
                  <a:pt x="19417" y="43598"/>
                  <a:pt x="17581" y="41635"/>
                </a:cubicBezTo>
                <a:cubicBezTo>
                  <a:pt x="16818" y="40835"/>
                  <a:pt x="15818" y="39017"/>
                  <a:pt x="17672" y="38944"/>
                </a:cubicBezTo>
                <a:cubicBezTo>
                  <a:pt x="18745" y="38907"/>
                  <a:pt x="19908" y="39526"/>
                  <a:pt x="20854" y="39962"/>
                </a:cubicBezTo>
                <a:cubicBezTo>
                  <a:pt x="22126" y="40544"/>
                  <a:pt x="24272" y="41980"/>
                  <a:pt x="25726" y="41307"/>
                </a:cubicBezTo>
                <a:cubicBezTo>
                  <a:pt x="27453" y="40507"/>
                  <a:pt x="26326" y="37398"/>
                  <a:pt x="25817" y="36199"/>
                </a:cubicBezTo>
                <a:cubicBezTo>
                  <a:pt x="24999" y="34308"/>
                  <a:pt x="23054" y="33417"/>
                  <a:pt x="21345" y="32490"/>
                </a:cubicBezTo>
                <a:lnTo>
                  <a:pt x="21672" y="32435"/>
                </a:lnTo>
                <a:cubicBezTo>
                  <a:pt x="22744" y="32235"/>
                  <a:pt x="23835" y="32144"/>
                  <a:pt x="24908" y="32035"/>
                </a:cubicBezTo>
                <a:cubicBezTo>
                  <a:pt x="26417" y="31872"/>
                  <a:pt x="27908" y="32399"/>
                  <a:pt x="29417" y="32453"/>
                </a:cubicBezTo>
                <a:cubicBezTo>
                  <a:pt x="32253" y="32544"/>
                  <a:pt x="33271" y="29035"/>
                  <a:pt x="32198" y="26799"/>
                </a:cubicBezTo>
                <a:cubicBezTo>
                  <a:pt x="31744" y="25817"/>
                  <a:pt x="30944" y="25363"/>
                  <a:pt x="29926" y="25072"/>
                </a:cubicBezTo>
                <a:cubicBezTo>
                  <a:pt x="29362" y="24908"/>
                  <a:pt x="28780" y="24817"/>
                  <a:pt x="28199" y="24654"/>
                </a:cubicBezTo>
                <a:cubicBezTo>
                  <a:pt x="27090" y="24308"/>
                  <a:pt x="26253" y="23181"/>
                  <a:pt x="25508" y="22345"/>
                </a:cubicBezTo>
                <a:cubicBezTo>
                  <a:pt x="24890" y="21636"/>
                  <a:pt x="24617" y="21145"/>
                  <a:pt x="25635" y="20963"/>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39"/>
          <p:cNvSpPr/>
          <p:nvPr/>
        </p:nvSpPr>
        <p:spPr>
          <a:xfrm rot="-6172407">
            <a:off x="4954121" y="1304266"/>
            <a:ext cx="1315274" cy="725835"/>
          </a:xfrm>
          <a:custGeom>
            <a:rect b="b" l="l" r="r" t="t"/>
            <a:pathLst>
              <a:path extrusionOk="0" h="20227" w="36653">
                <a:moveTo>
                  <a:pt x="25213" y="1"/>
                </a:moveTo>
                <a:cubicBezTo>
                  <a:pt x="24381" y="1"/>
                  <a:pt x="23474" y="303"/>
                  <a:pt x="22599" y="882"/>
                </a:cubicBezTo>
                <a:cubicBezTo>
                  <a:pt x="20362" y="2350"/>
                  <a:pt x="17661" y="7826"/>
                  <a:pt x="17475" y="7826"/>
                </a:cubicBezTo>
                <a:cubicBezTo>
                  <a:pt x="17463" y="7826"/>
                  <a:pt x="17462" y="7803"/>
                  <a:pt x="17472" y="7754"/>
                </a:cubicBezTo>
                <a:cubicBezTo>
                  <a:pt x="17745" y="6354"/>
                  <a:pt x="18272" y="5972"/>
                  <a:pt x="18035" y="4063"/>
                </a:cubicBezTo>
                <a:cubicBezTo>
                  <a:pt x="17949" y="3418"/>
                  <a:pt x="17208" y="1643"/>
                  <a:pt x="15062" y="1643"/>
                </a:cubicBezTo>
                <a:cubicBezTo>
                  <a:pt x="14486" y="1643"/>
                  <a:pt x="13810" y="1770"/>
                  <a:pt x="13018" y="2082"/>
                </a:cubicBezTo>
                <a:cubicBezTo>
                  <a:pt x="11727" y="2591"/>
                  <a:pt x="11490" y="4300"/>
                  <a:pt x="10654" y="5318"/>
                </a:cubicBezTo>
                <a:cubicBezTo>
                  <a:pt x="10036" y="3500"/>
                  <a:pt x="8982" y="1536"/>
                  <a:pt x="6909" y="1336"/>
                </a:cubicBezTo>
                <a:cubicBezTo>
                  <a:pt x="6831" y="1330"/>
                  <a:pt x="6754" y="1326"/>
                  <a:pt x="6677" y="1326"/>
                </a:cubicBezTo>
                <a:cubicBezTo>
                  <a:pt x="4887" y="1326"/>
                  <a:pt x="3379" y="3103"/>
                  <a:pt x="2473" y="4445"/>
                </a:cubicBezTo>
                <a:cubicBezTo>
                  <a:pt x="1309" y="6172"/>
                  <a:pt x="0" y="10154"/>
                  <a:pt x="1564" y="11299"/>
                </a:cubicBezTo>
                <a:cubicBezTo>
                  <a:pt x="3127" y="12463"/>
                  <a:pt x="11872" y="11281"/>
                  <a:pt x="15236" y="13572"/>
                </a:cubicBezTo>
                <a:cubicBezTo>
                  <a:pt x="18035" y="15499"/>
                  <a:pt x="20781" y="17190"/>
                  <a:pt x="23962" y="18426"/>
                </a:cubicBezTo>
                <a:cubicBezTo>
                  <a:pt x="25861" y="19158"/>
                  <a:pt x="28446" y="20226"/>
                  <a:pt x="30748" y="20226"/>
                </a:cubicBezTo>
                <a:cubicBezTo>
                  <a:pt x="31421" y="20226"/>
                  <a:pt x="32070" y="20135"/>
                  <a:pt x="32671" y="19917"/>
                </a:cubicBezTo>
                <a:cubicBezTo>
                  <a:pt x="35398" y="18953"/>
                  <a:pt x="36652" y="16354"/>
                  <a:pt x="34816" y="13954"/>
                </a:cubicBezTo>
                <a:cubicBezTo>
                  <a:pt x="34125" y="13008"/>
                  <a:pt x="32798" y="11954"/>
                  <a:pt x="31635" y="11681"/>
                </a:cubicBezTo>
                <a:cubicBezTo>
                  <a:pt x="31436" y="11634"/>
                  <a:pt x="31251" y="11612"/>
                  <a:pt x="31075" y="11612"/>
                </a:cubicBezTo>
                <a:cubicBezTo>
                  <a:pt x="30239" y="11612"/>
                  <a:pt x="29629" y="12104"/>
                  <a:pt x="28907" y="12645"/>
                </a:cubicBezTo>
                <a:cubicBezTo>
                  <a:pt x="28706" y="12800"/>
                  <a:pt x="28517" y="12868"/>
                  <a:pt x="28341" y="12868"/>
                </a:cubicBezTo>
                <a:cubicBezTo>
                  <a:pt x="27405" y="12868"/>
                  <a:pt x="26858" y="10956"/>
                  <a:pt x="26980" y="10190"/>
                </a:cubicBezTo>
                <a:cubicBezTo>
                  <a:pt x="27144" y="9209"/>
                  <a:pt x="27817" y="8281"/>
                  <a:pt x="28217" y="7372"/>
                </a:cubicBezTo>
                <a:cubicBezTo>
                  <a:pt x="28835" y="5972"/>
                  <a:pt x="28653" y="4209"/>
                  <a:pt x="28289" y="2754"/>
                </a:cubicBezTo>
                <a:cubicBezTo>
                  <a:pt x="27831" y="876"/>
                  <a:pt x="26630" y="1"/>
                  <a:pt x="2521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MAIN_POINT_1_1_1">
    <p:spTree>
      <p:nvGrpSpPr>
        <p:cNvPr id="452" name="Shape 452"/>
        <p:cNvGrpSpPr/>
        <p:nvPr/>
      </p:nvGrpSpPr>
      <p:grpSpPr>
        <a:xfrm>
          <a:off x="0" y="0"/>
          <a:ext cx="0" cy="0"/>
          <a:chOff x="0" y="0"/>
          <a:chExt cx="0" cy="0"/>
        </a:xfrm>
      </p:grpSpPr>
      <p:sp>
        <p:nvSpPr>
          <p:cNvPr id="453" name="Google Shape;453;p40"/>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40"/>
          <p:cNvSpPr txBox="1"/>
          <p:nvPr>
            <p:ph type="title"/>
          </p:nvPr>
        </p:nvSpPr>
        <p:spPr>
          <a:xfrm>
            <a:off x="4058350" y="777700"/>
            <a:ext cx="4356300" cy="15312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6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455" name="Google Shape;455;p40"/>
          <p:cNvSpPr txBox="1"/>
          <p:nvPr>
            <p:ph idx="1" type="subTitle"/>
          </p:nvPr>
        </p:nvSpPr>
        <p:spPr>
          <a:xfrm>
            <a:off x="4058350" y="3087653"/>
            <a:ext cx="2724300" cy="1333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456" name="Google Shape;456;p40"/>
          <p:cNvSpPr txBox="1"/>
          <p:nvPr/>
        </p:nvSpPr>
        <p:spPr>
          <a:xfrm>
            <a:off x="722376" y="3832471"/>
            <a:ext cx="2882700" cy="8340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b="1" lang="en" sz="1000">
                <a:solidFill>
                  <a:srgbClr val="000000"/>
                </a:solidFill>
                <a:latin typeface="Slabo 13px"/>
                <a:ea typeface="Slabo 13px"/>
                <a:cs typeface="Slabo 13px"/>
                <a:sym typeface="Slabo 13px"/>
              </a:rPr>
              <a:t>CREDITS</a:t>
            </a:r>
            <a:r>
              <a:rPr lang="en" sz="1000">
                <a:solidFill>
                  <a:srgbClr val="000000"/>
                </a:solidFill>
                <a:latin typeface="Slabo 13px"/>
                <a:ea typeface="Slabo 13px"/>
                <a:cs typeface="Slabo 13px"/>
                <a:sym typeface="Slabo 13px"/>
              </a:rPr>
              <a:t>: This presentation template was created by </a:t>
            </a:r>
            <a:r>
              <a:rPr b="1" lang="en" sz="1000">
                <a:solidFill>
                  <a:srgbClr val="000000"/>
                </a:solidFill>
                <a:uFill>
                  <a:noFill/>
                </a:uFill>
                <a:latin typeface="Slabo 13px"/>
                <a:ea typeface="Slabo 13px"/>
                <a:cs typeface="Slabo 13px"/>
                <a:sym typeface="Slabo 13px"/>
                <a:hlinkClick r:id="rId2">
                  <a:extLst>
                    <a:ext uri="{A12FA001-AC4F-418D-AE19-62706E023703}">
                      <ahyp:hlinkClr val="tx"/>
                    </a:ext>
                  </a:extLst>
                </a:hlinkClick>
              </a:rPr>
              <a:t>Slidesgo</a:t>
            </a:r>
            <a:r>
              <a:rPr lang="en" sz="1000">
                <a:solidFill>
                  <a:srgbClr val="000000"/>
                </a:solidFill>
                <a:latin typeface="Slabo 13px"/>
                <a:ea typeface="Slabo 13px"/>
                <a:cs typeface="Slabo 13px"/>
                <a:sym typeface="Slabo 13px"/>
              </a:rPr>
              <a:t>, including icons by </a:t>
            </a:r>
            <a:r>
              <a:rPr b="1" lang="en" sz="1000">
                <a:solidFill>
                  <a:srgbClr val="000000"/>
                </a:solidFill>
                <a:uFill>
                  <a:noFill/>
                </a:uFill>
                <a:latin typeface="Slabo 13px"/>
                <a:ea typeface="Slabo 13px"/>
                <a:cs typeface="Slabo 13px"/>
                <a:sym typeface="Slabo 13px"/>
                <a:hlinkClick r:id="rId3">
                  <a:extLst>
                    <a:ext uri="{A12FA001-AC4F-418D-AE19-62706E023703}">
                      <ahyp:hlinkClr val="tx"/>
                    </a:ext>
                  </a:extLst>
                </a:hlinkClick>
              </a:rPr>
              <a:t>Flaticon</a:t>
            </a:r>
            <a:r>
              <a:rPr lang="en" sz="1000">
                <a:solidFill>
                  <a:srgbClr val="000000"/>
                </a:solidFill>
                <a:latin typeface="Slabo 13px"/>
                <a:ea typeface="Slabo 13px"/>
                <a:cs typeface="Slabo 13px"/>
                <a:sym typeface="Slabo 13px"/>
              </a:rPr>
              <a:t>, infographics &amp; images by </a:t>
            </a:r>
            <a:r>
              <a:rPr b="1" lang="en" sz="1000">
                <a:solidFill>
                  <a:srgbClr val="000000"/>
                </a:solidFill>
                <a:uFill>
                  <a:noFill/>
                </a:uFill>
                <a:latin typeface="Slabo 13px"/>
                <a:ea typeface="Slabo 13px"/>
                <a:cs typeface="Slabo 13px"/>
                <a:sym typeface="Slabo 13px"/>
                <a:hlinkClick r:id="rId4">
                  <a:extLst>
                    <a:ext uri="{A12FA001-AC4F-418D-AE19-62706E023703}">
                      <ahyp:hlinkClr val="tx"/>
                    </a:ext>
                  </a:extLst>
                </a:hlinkClick>
              </a:rPr>
              <a:t>Freepik</a:t>
            </a:r>
            <a:r>
              <a:rPr lang="en" sz="1000">
                <a:solidFill>
                  <a:srgbClr val="000000"/>
                </a:solidFill>
                <a:latin typeface="Slabo 13px"/>
                <a:ea typeface="Slabo 13px"/>
                <a:cs typeface="Slabo 13px"/>
                <a:sym typeface="Slabo 13px"/>
              </a:rPr>
              <a:t> </a:t>
            </a:r>
            <a:endParaRPr sz="1000">
              <a:solidFill>
                <a:srgbClr val="000000"/>
              </a:solidFill>
              <a:latin typeface="Slabo 13px"/>
              <a:ea typeface="Slabo 13px"/>
              <a:cs typeface="Slabo 13px"/>
              <a:sym typeface="Slabo 13px"/>
            </a:endParaRPr>
          </a:p>
        </p:txBody>
      </p:sp>
      <p:sp>
        <p:nvSpPr>
          <p:cNvPr id="457" name="Google Shape;457;p40"/>
          <p:cNvSpPr/>
          <p:nvPr/>
        </p:nvSpPr>
        <p:spPr>
          <a:xfrm>
            <a:off x="1896024" y="865775"/>
            <a:ext cx="1651929" cy="283058"/>
          </a:xfrm>
          <a:custGeom>
            <a:rect b="b" l="l" r="r" t="t"/>
            <a:pathLst>
              <a:path extrusionOk="0" h="8976" w="52384">
                <a:moveTo>
                  <a:pt x="26627" y="1"/>
                </a:moveTo>
                <a:cubicBezTo>
                  <a:pt x="26108" y="1"/>
                  <a:pt x="25586" y="67"/>
                  <a:pt x="25087" y="194"/>
                </a:cubicBezTo>
                <a:cubicBezTo>
                  <a:pt x="23503" y="596"/>
                  <a:pt x="22096" y="1533"/>
                  <a:pt x="20869" y="2627"/>
                </a:cubicBezTo>
                <a:cubicBezTo>
                  <a:pt x="19887" y="3475"/>
                  <a:pt x="18949" y="4457"/>
                  <a:pt x="17722" y="4859"/>
                </a:cubicBezTo>
                <a:cubicBezTo>
                  <a:pt x="17297" y="4994"/>
                  <a:pt x="16865" y="5052"/>
                  <a:pt x="16431" y="5052"/>
                </a:cubicBezTo>
                <a:cubicBezTo>
                  <a:pt x="14926" y="5052"/>
                  <a:pt x="13389" y="4346"/>
                  <a:pt x="11986" y="3653"/>
                </a:cubicBezTo>
                <a:cubicBezTo>
                  <a:pt x="10538" y="2921"/>
                  <a:pt x="9057" y="2309"/>
                  <a:pt x="7528" y="2309"/>
                </a:cubicBezTo>
                <a:cubicBezTo>
                  <a:pt x="6866" y="2309"/>
                  <a:pt x="6195" y="2424"/>
                  <a:pt x="5513" y="2694"/>
                </a:cubicBezTo>
                <a:cubicBezTo>
                  <a:pt x="3393" y="3542"/>
                  <a:pt x="1563" y="4926"/>
                  <a:pt x="447" y="6957"/>
                </a:cubicBezTo>
                <a:cubicBezTo>
                  <a:pt x="201" y="7403"/>
                  <a:pt x="1" y="7983"/>
                  <a:pt x="291" y="8407"/>
                </a:cubicBezTo>
                <a:cubicBezTo>
                  <a:pt x="464" y="8657"/>
                  <a:pt x="749" y="8753"/>
                  <a:pt x="1059" y="8753"/>
                </a:cubicBezTo>
                <a:cubicBezTo>
                  <a:pt x="1388" y="8753"/>
                  <a:pt x="1745" y="8646"/>
                  <a:pt x="2032" y="8497"/>
                </a:cubicBezTo>
                <a:cubicBezTo>
                  <a:pt x="4054" y="7485"/>
                  <a:pt x="5708" y="5370"/>
                  <a:pt x="7954" y="5370"/>
                </a:cubicBezTo>
                <a:cubicBezTo>
                  <a:pt x="7988" y="5370"/>
                  <a:pt x="8023" y="5371"/>
                  <a:pt x="8058" y="5372"/>
                </a:cubicBezTo>
                <a:cubicBezTo>
                  <a:pt x="9732" y="5417"/>
                  <a:pt x="11093" y="6644"/>
                  <a:pt x="12522" y="7537"/>
                </a:cubicBezTo>
                <a:cubicBezTo>
                  <a:pt x="13968" y="8428"/>
                  <a:pt x="15707" y="8976"/>
                  <a:pt x="17400" y="8976"/>
                </a:cubicBezTo>
                <a:cubicBezTo>
                  <a:pt x="18631" y="8976"/>
                  <a:pt x="19838" y="8686"/>
                  <a:pt x="20891" y="8028"/>
                </a:cubicBezTo>
                <a:cubicBezTo>
                  <a:pt x="21962" y="7358"/>
                  <a:pt x="22788" y="6354"/>
                  <a:pt x="23770" y="5528"/>
                </a:cubicBezTo>
                <a:cubicBezTo>
                  <a:pt x="24624" y="4773"/>
                  <a:pt x="25708" y="4160"/>
                  <a:pt x="26818" y="4160"/>
                </a:cubicBezTo>
                <a:cubicBezTo>
                  <a:pt x="26955" y="4160"/>
                  <a:pt x="27092" y="4169"/>
                  <a:pt x="27230" y="4189"/>
                </a:cubicBezTo>
                <a:cubicBezTo>
                  <a:pt x="28859" y="4412"/>
                  <a:pt x="29953" y="5908"/>
                  <a:pt x="31225" y="6979"/>
                </a:cubicBezTo>
                <a:cubicBezTo>
                  <a:pt x="32353" y="7922"/>
                  <a:pt x="33803" y="8559"/>
                  <a:pt x="35257" y="8559"/>
                </a:cubicBezTo>
                <a:cubicBezTo>
                  <a:pt x="35558" y="8559"/>
                  <a:pt x="35859" y="8532"/>
                  <a:pt x="36157" y="8474"/>
                </a:cubicBezTo>
                <a:cubicBezTo>
                  <a:pt x="38903" y="7961"/>
                  <a:pt x="40822" y="5104"/>
                  <a:pt x="43590" y="4747"/>
                </a:cubicBezTo>
                <a:cubicBezTo>
                  <a:pt x="43803" y="4718"/>
                  <a:pt x="44015" y="4705"/>
                  <a:pt x="44226" y="4705"/>
                </a:cubicBezTo>
                <a:cubicBezTo>
                  <a:pt x="46635" y="4705"/>
                  <a:pt x="48870" y="6441"/>
                  <a:pt x="51312" y="6666"/>
                </a:cubicBezTo>
                <a:cubicBezTo>
                  <a:pt x="51375" y="6678"/>
                  <a:pt x="51439" y="6683"/>
                  <a:pt x="51502" y="6683"/>
                </a:cubicBezTo>
                <a:cubicBezTo>
                  <a:pt x="51683" y="6683"/>
                  <a:pt x="51861" y="6638"/>
                  <a:pt x="52026" y="6555"/>
                </a:cubicBezTo>
                <a:cubicBezTo>
                  <a:pt x="52249" y="6332"/>
                  <a:pt x="52383" y="6019"/>
                  <a:pt x="52339" y="5707"/>
                </a:cubicBezTo>
                <a:cubicBezTo>
                  <a:pt x="52294" y="4814"/>
                  <a:pt x="51691" y="4010"/>
                  <a:pt x="50977" y="3475"/>
                </a:cubicBezTo>
                <a:cubicBezTo>
                  <a:pt x="50218" y="2984"/>
                  <a:pt x="49393" y="2604"/>
                  <a:pt x="48522" y="2359"/>
                </a:cubicBezTo>
                <a:cubicBezTo>
                  <a:pt x="47216" y="1904"/>
                  <a:pt x="45875" y="1466"/>
                  <a:pt x="44499" y="1466"/>
                </a:cubicBezTo>
                <a:cubicBezTo>
                  <a:pt x="44323" y="1466"/>
                  <a:pt x="44146" y="1473"/>
                  <a:pt x="43969" y="1488"/>
                </a:cubicBezTo>
                <a:cubicBezTo>
                  <a:pt x="41960" y="1645"/>
                  <a:pt x="40219" y="2850"/>
                  <a:pt x="38412" y="3743"/>
                </a:cubicBezTo>
                <a:cubicBezTo>
                  <a:pt x="37313" y="4285"/>
                  <a:pt x="36050" y="4704"/>
                  <a:pt x="34853" y="4704"/>
                </a:cubicBezTo>
                <a:cubicBezTo>
                  <a:pt x="34079" y="4704"/>
                  <a:pt x="33333" y="4529"/>
                  <a:pt x="32676" y="4100"/>
                </a:cubicBezTo>
                <a:cubicBezTo>
                  <a:pt x="31470" y="3341"/>
                  <a:pt x="30845" y="1912"/>
                  <a:pt x="29752" y="1020"/>
                </a:cubicBezTo>
                <a:cubicBezTo>
                  <a:pt x="28880" y="316"/>
                  <a:pt x="27757" y="1"/>
                  <a:pt x="266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40"/>
          <p:cNvSpPr/>
          <p:nvPr/>
        </p:nvSpPr>
        <p:spPr>
          <a:xfrm>
            <a:off x="1896024" y="1148826"/>
            <a:ext cx="1651929" cy="283531"/>
          </a:xfrm>
          <a:custGeom>
            <a:rect b="b" l="l" r="r" t="t"/>
            <a:pathLst>
              <a:path extrusionOk="0" h="8991" w="52384">
                <a:moveTo>
                  <a:pt x="26592" y="0"/>
                </a:moveTo>
                <a:cubicBezTo>
                  <a:pt x="26084" y="0"/>
                  <a:pt x="25575" y="65"/>
                  <a:pt x="25087" y="188"/>
                </a:cubicBezTo>
                <a:cubicBezTo>
                  <a:pt x="23503" y="590"/>
                  <a:pt x="22096" y="1550"/>
                  <a:pt x="20869" y="2621"/>
                </a:cubicBezTo>
                <a:cubicBezTo>
                  <a:pt x="19887" y="3469"/>
                  <a:pt x="18949" y="4451"/>
                  <a:pt x="17722" y="4853"/>
                </a:cubicBezTo>
                <a:cubicBezTo>
                  <a:pt x="17292" y="4995"/>
                  <a:pt x="16856" y="5056"/>
                  <a:pt x="16417" y="5056"/>
                </a:cubicBezTo>
                <a:cubicBezTo>
                  <a:pt x="14917" y="5056"/>
                  <a:pt x="13385" y="4339"/>
                  <a:pt x="11986" y="3648"/>
                </a:cubicBezTo>
                <a:cubicBezTo>
                  <a:pt x="10531" y="2928"/>
                  <a:pt x="9044" y="2308"/>
                  <a:pt x="7509" y="2308"/>
                </a:cubicBezTo>
                <a:cubicBezTo>
                  <a:pt x="6853" y="2308"/>
                  <a:pt x="6188" y="2421"/>
                  <a:pt x="5513" y="2688"/>
                </a:cubicBezTo>
                <a:cubicBezTo>
                  <a:pt x="3393" y="3536"/>
                  <a:pt x="1563" y="4942"/>
                  <a:pt x="447" y="6951"/>
                </a:cubicBezTo>
                <a:cubicBezTo>
                  <a:pt x="201" y="7420"/>
                  <a:pt x="1" y="7978"/>
                  <a:pt x="291" y="8402"/>
                </a:cubicBezTo>
                <a:cubicBezTo>
                  <a:pt x="462" y="8659"/>
                  <a:pt x="742" y="8757"/>
                  <a:pt x="1047" y="8757"/>
                </a:cubicBezTo>
                <a:cubicBezTo>
                  <a:pt x="1379" y="8757"/>
                  <a:pt x="1741" y="8642"/>
                  <a:pt x="2032" y="8491"/>
                </a:cubicBezTo>
                <a:cubicBezTo>
                  <a:pt x="4064" y="7475"/>
                  <a:pt x="5724" y="5366"/>
                  <a:pt x="7987" y="5366"/>
                </a:cubicBezTo>
                <a:cubicBezTo>
                  <a:pt x="8011" y="5366"/>
                  <a:pt x="8034" y="5366"/>
                  <a:pt x="8058" y="5366"/>
                </a:cubicBezTo>
                <a:cubicBezTo>
                  <a:pt x="9732" y="5411"/>
                  <a:pt x="11093" y="6661"/>
                  <a:pt x="12522" y="7531"/>
                </a:cubicBezTo>
                <a:cubicBezTo>
                  <a:pt x="13971" y="8438"/>
                  <a:pt x="15714" y="8991"/>
                  <a:pt x="17410" y="8991"/>
                </a:cubicBezTo>
                <a:cubicBezTo>
                  <a:pt x="18638" y="8991"/>
                  <a:pt x="19841" y="8701"/>
                  <a:pt x="20891" y="8045"/>
                </a:cubicBezTo>
                <a:cubicBezTo>
                  <a:pt x="21962" y="7353"/>
                  <a:pt x="22788" y="6371"/>
                  <a:pt x="23770" y="5523"/>
                </a:cubicBezTo>
                <a:cubicBezTo>
                  <a:pt x="24635" y="4778"/>
                  <a:pt x="25736" y="4161"/>
                  <a:pt x="26861" y="4161"/>
                </a:cubicBezTo>
                <a:cubicBezTo>
                  <a:pt x="26983" y="4161"/>
                  <a:pt x="27107" y="4168"/>
                  <a:pt x="27230" y="4183"/>
                </a:cubicBezTo>
                <a:cubicBezTo>
                  <a:pt x="28859" y="4407"/>
                  <a:pt x="29953" y="5902"/>
                  <a:pt x="31225" y="6973"/>
                </a:cubicBezTo>
                <a:cubicBezTo>
                  <a:pt x="32365" y="7926"/>
                  <a:pt x="33833" y="8566"/>
                  <a:pt x="35302" y="8566"/>
                </a:cubicBezTo>
                <a:cubicBezTo>
                  <a:pt x="35588" y="8566"/>
                  <a:pt x="35874" y="8542"/>
                  <a:pt x="36157" y="8491"/>
                </a:cubicBezTo>
                <a:cubicBezTo>
                  <a:pt x="38903" y="7955"/>
                  <a:pt x="40822" y="5121"/>
                  <a:pt x="43590" y="4741"/>
                </a:cubicBezTo>
                <a:cubicBezTo>
                  <a:pt x="43803" y="4713"/>
                  <a:pt x="44015" y="4699"/>
                  <a:pt x="44226" y="4699"/>
                </a:cubicBezTo>
                <a:cubicBezTo>
                  <a:pt x="46635" y="4699"/>
                  <a:pt x="48870" y="6435"/>
                  <a:pt x="51312" y="6661"/>
                </a:cubicBezTo>
                <a:cubicBezTo>
                  <a:pt x="51375" y="6672"/>
                  <a:pt x="51439" y="6678"/>
                  <a:pt x="51502" y="6678"/>
                </a:cubicBezTo>
                <a:cubicBezTo>
                  <a:pt x="51683" y="6678"/>
                  <a:pt x="51861" y="6632"/>
                  <a:pt x="52026" y="6549"/>
                </a:cubicBezTo>
                <a:cubicBezTo>
                  <a:pt x="52249" y="6348"/>
                  <a:pt x="52383" y="6036"/>
                  <a:pt x="52339" y="5723"/>
                </a:cubicBezTo>
                <a:cubicBezTo>
                  <a:pt x="52294" y="4808"/>
                  <a:pt x="51691" y="4027"/>
                  <a:pt x="50977" y="3492"/>
                </a:cubicBezTo>
                <a:cubicBezTo>
                  <a:pt x="50218" y="3001"/>
                  <a:pt x="49393" y="2621"/>
                  <a:pt x="48522" y="2376"/>
                </a:cubicBezTo>
                <a:cubicBezTo>
                  <a:pt x="47210" y="1919"/>
                  <a:pt x="45863" y="1461"/>
                  <a:pt x="44480" y="1461"/>
                </a:cubicBezTo>
                <a:cubicBezTo>
                  <a:pt x="44310" y="1461"/>
                  <a:pt x="44140" y="1468"/>
                  <a:pt x="43969" y="1483"/>
                </a:cubicBezTo>
                <a:cubicBezTo>
                  <a:pt x="41960" y="1661"/>
                  <a:pt x="40219" y="2889"/>
                  <a:pt x="38412" y="3759"/>
                </a:cubicBezTo>
                <a:cubicBezTo>
                  <a:pt x="37316" y="4287"/>
                  <a:pt x="36057" y="4700"/>
                  <a:pt x="34862" y="4700"/>
                </a:cubicBezTo>
                <a:cubicBezTo>
                  <a:pt x="34085" y="4700"/>
                  <a:pt x="33335" y="4525"/>
                  <a:pt x="32676" y="4094"/>
                </a:cubicBezTo>
                <a:cubicBezTo>
                  <a:pt x="31470" y="3335"/>
                  <a:pt x="30845" y="1929"/>
                  <a:pt x="29752" y="1037"/>
                </a:cubicBezTo>
                <a:cubicBezTo>
                  <a:pt x="28871" y="326"/>
                  <a:pt x="27734" y="0"/>
                  <a:pt x="2659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40"/>
          <p:cNvSpPr/>
          <p:nvPr/>
        </p:nvSpPr>
        <p:spPr>
          <a:xfrm rot="-2120882">
            <a:off x="865752" y="741068"/>
            <a:ext cx="1187600" cy="1528959"/>
          </a:xfrm>
          <a:custGeom>
            <a:rect b="b" l="l" r="r" t="t"/>
            <a:pathLst>
              <a:path extrusionOk="0" h="38784" w="30125">
                <a:moveTo>
                  <a:pt x="18357" y="1"/>
                </a:moveTo>
                <a:cubicBezTo>
                  <a:pt x="18040" y="1"/>
                  <a:pt x="17680" y="143"/>
                  <a:pt x="17298" y="433"/>
                </a:cubicBezTo>
                <a:cubicBezTo>
                  <a:pt x="17209" y="500"/>
                  <a:pt x="17142" y="567"/>
                  <a:pt x="17053" y="657"/>
                </a:cubicBezTo>
                <a:cubicBezTo>
                  <a:pt x="16628" y="1170"/>
                  <a:pt x="16160" y="1661"/>
                  <a:pt x="15780" y="2219"/>
                </a:cubicBezTo>
                <a:cubicBezTo>
                  <a:pt x="14620" y="3893"/>
                  <a:pt x="13772" y="5723"/>
                  <a:pt x="12946" y="7575"/>
                </a:cubicBezTo>
                <a:cubicBezTo>
                  <a:pt x="11674" y="10499"/>
                  <a:pt x="10692" y="13535"/>
                  <a:pt x="10022" y="16637"/>
                </a:cubicBezTo>
                <a:cubicBezTo>
                  <a:pt x="9553" y="18623"/>
                  <a:pt x="9219" y="20654"/>
                  <a:pt x="8415" y="22551"/>
                </a:cubicBezTo>
                <a:cubicBezTo>
                  <a:pt x="7835" y="23913"/>
                  <a:pt x="7366" y="25319"/>
                  <a:pt x="6451" y="26524"/>
                </a:cubicBezTo>
                <a:cubicBezTo>
                  <a:pt x="6049" y="27015"/>
                  <a:pt x="5714" y="27551"/>
                  <a:pt x="5290" y="28176"/>
                </a:cubicBezTo>
                <a:cubicBezTo>
                  <a:pt x="5514" y="26636"/>
                  <a:pt x="5781" y="25252"/>
                  <a:pt x="5938" y="23846"/>
                </a:cubicBezTo>
                <a:cubicBezTo>
                  <a:pt x="6161" y="21569"/>
                  <a:pt x="6295" y="19293"/>
                  <a:pt x="6429" y="17016"/>
                </a:cubicBezTo>
                <a:cubicBezTo>
                  <a:pt x="6451" y="16503"/>
                  <a:pt x="6362" y="15990"/>
                  <a:pt x="6228" y="15476"/>
                </a:cubicBezTo>
                <a:cubicBezTo>
                  <a:pt x="6106" y="15056"/>
                  <a:pt x="5794" y="14833"/>
                  <a:pt x="5459" y="14833"/>
                </a:cubicBezTo>
                <a:cubicBezTo>
                  <a:pt x="5242" y="14833"/>
                  <a:pt x="5015" y="14926"/>
                  <a:pt x="4822" y="15119"/>
                </a:cubicBezTo>
                <a:cubicBezTo>
                  <a:pt x="4576" y="15365"/>
                  <a:pt x="4375" y="15655"/>
                  <a:pt x="4197" y="15945"/>
                </a:cubicBezTo>
                <a:cubicBezTo>
                  <a:pt x="2925" y="17887"/>
                  <a:pt x="2210" y="20052"/>
                  <a:pt x="1630" y="22284"/>
                </a:cubicBezTo>
                <a:cubicBezTo>
                  <a:pt x="983" y="24672"/>
                  <a:pt x="961" y="27194"/>
                  <a:pt x="1585" y="29582"/>
                </a:cubicBezTo>
                <a:cubicBezTo>
                  <a:pt x="1809" y="30608"/>
                  <a:pt x="1943" y="31635"/>
                  <a:pt x="2010" y="32662"/>
                </a:cubicBezTo>
                <a:cubicBezTo>
                  <a:pt x="2076" y="33421"/>
                  <a:pt x="1920" y="34202"/>
                  <a:pt x="1541" y="34871"/>
                </a:cubicBezTo>
                <a:cubicBezTo>
                  <a:pt x="1050" y="35786"/>
                  <a:pt x="626" y="36768"/>
                  <a:pt x="202" y="37751"/>
                </a:cubicBezTo>
                <a:cubicBezTo>
                  <a:pt x="1" y="38063"/>
                  <a:pt x="90" y="38487"/>
                  <a:pt x="403" y="38688"/>
                </a:cubicBezTo>
                <a:cubicBezTo>
                  <a:pt x="513" y="38751"/>
                  <a:pt x="628" y="38783"/>
                  <a:pt x="744" y="38783"/>
                </a:cubicBezTo>
                <a:cubicBezTo>
                  <a:pt x="956" y="38783"/>
                  <a:pt x="1167" y="38674"/>
                  <a:pt x="1340" y="38442"/>
                </a:cubicBezTo>
                <a:cubicBezTo>
                  <a:pt x="1429" y="38375"/>
                  <a:pt x="1496" y="38264"/>
                  <a:pt x="1563" y="38175"/>
                </a:cubicBezTo>
                <a:cubicBezTo>
                  <a:pt x="2054" y="37483"/>
                  <a:pt x="2501" y="36791"/>
                  <a:pt x="3014" y="36144"/>
                </a:cubicBezTo>
                <a:cubicBezTo>
                  <a:pt x="4777" y="33822"/>
                  <a:pt x="6920" y="32104"/>
                  <a:pt x="9888" y="31568"/>
                </a:cubicBezTo>
                <a:cubicBezTo>
                  <a:pt x="10714" y="31412"/>
                  <a:pt x="11517" y="31189"/>
                  <a:pt x="12299" y="30899"/>
                </a:cubicBezTo>
                <a:cubicBezTo>
                  <a:pt x="16651" y="29426"/>
                  <a:pt x="20266" y="26792"/>
                  <a:pt x="23570" y="23690"/>
                </a:cubicBezTo>
                <a:cubicBezTo>
                  <a:pt x="23748" y="23533"/>
                  <a:pt x="23904" y="23333"/>
                  <a:pt x="24038" y="23132"/>
                </a:cubicBezTo>
                <a:cubicBezTo>
                  <a:pt x="24412" y="22604"/>
                  <a:pt x="24027" y="21859"/>
                  <a:pt x="23397" y="21859"/>
                </a:cubicBezTo>
                <a:cubicBezTo>
                  <a:pt x="23387" y="21859"/>
                  <a:pt x="23378" y="21859"/>
                  <a:pt x="23369" y="21859"/>
                </a:cubicBezTo>
                <a:cubicBezTo>
                  <a:pt x="23168" y="21859"/>
                  <a:pt x="22989" y="21859"/>
                  <a:pt x="22811" y="21904"/>
                </a:cubicBezTo>
                <a:cubicBezTo>
                  <a:pt x="21182" y="22060"/>
                  <a:pt x="19619" y="22440"/>
                  <a:pt x="18102" y="23020"/>
                </a:cubicBezTo>
                <a:cubicBezTo>
                  <a:pt x="15334" y="24091"/>
                  <a:pt x="12790" y="25564"/>
                  <a:pt x="10312" y="27171"/>
                </a:cubicBezTo>
                <a:cubicBezTo>
                  <a:pt x="9397" y="27752"/>
                  <a:pt x="8527" y="28354"/>
                  <a:pt x="7634" y="28957"/>
                </a:cubicBezTo>
                <a:lnTo>
                  <a:pt x="7567" y="28935"/>
                </a:lnTo>
                <a:cubicBezTo>
                  <a:pt x="7634" y="28823"/>
                  <a:pt x="7701" y="28711"/>
                  <a:pt x="7790" y="28600"/>
                </a:cubicBezTo>
                <a:cubicBezTo>
                  <a:pt x="8750" y="27551"/>
                  <a:pt x="9665" y="26502"/>
                  <a:pt x="10714" y="25475"/>
                </a:cubicBezTo>
                <a:cubicBezTo>
                  <a:pt x="11741" y="24448"/>
                  <a:pt x="12901" y="23556"/>
                  <a:pt x="13928" y="22529"/>
                </a:cubicBezTo>
                <a:cubicBezTo>
                  <a:pt x="15423" y="21056"/>
                  <a:pt x="17008" y="19695"/>
                  <a:pt x="18682" y="18445"/>
                </a:cubicBezTo>
                <a:cubicBezTo>
                  <a:pt x="20490" y="17106"/>
                  <a:pt x="22364" y="15878"/>
                  <a:pt x="24016" y="14316"/>
                </a:cubicBezTo>
                <a:cubicBezTo>
                  <a:pt x="26092" y="12329"/>
                  <a:pt x="28078" y="10231"/>
                  <a:pt x="29306" y="7575"/>
                </a:cubicBezTo>
                <a:cubicBezTo>
                  <a:pt x="29640" y="6883"/>
                  <a:pt x="29864" y="6169"/>
                  <a:pt x="30020" y="5433"/>
                </a:cubicBezTo>
                <a:cubicBezTo>
                  <a:pt x="30125" y="4805"/>
                  <a:pt x="29738" y="4395"/>
                  <a:pt x="29203" y="4395"/>
                </a:cubicBezTo>
                <a:cubicBezTo>
                  <a:pt x="29053" y="4395"/>
                  <a:pt x="28891" y="4427"/>
                  <a:pt x="28725" y="4495"/>
                </a:cubicBezTo>
                <a:cubicBezTo>
                  <a:pt x="28591" y="4540"/>
                  <a:pt x="28480" y="4607"/>
                  <a:pt x="28368" y="4674"/>
                </a:cubicBezTo>
                <a:cubicBezTo>
                  <a:pt x="27632" y="5187"/>
                  <a:pt x="26851" y="5701"/>
                  <a:pt x="26181" y="6259"/>
                </a:cubicBezTo>
                <a:cubicBezTo>
                  <a:pt x="22900" y="9004"/>
                  <a:pt x="19842" y="11972"/>
                  <a:pt x="17030" y="15186"/>
                </a:cubicBezTo>
                <a:cubicBezTo>
                  <a:pt x="14687" y="17797"/>
                  <a:pt x="12477" y="20498"/>
                  <a:pt x="10201" y="23176"/>
                </a:cubicBezTo>
                <a:cubicBezTo>
                  <a:pt x="10111" y="23266"/>
                  <a:pt x="10022" y="23355"/>
                  <a:pt x="9933" y="23444"/>
                </a:cubicBezTo>
                <a:cubicBezTo>
                  <a:pt x="10178" y="22864"/>
                  <a:pt x="10491" y="22306"/>
                  <a:pt x="10759" y="21748"/>
                </a:cubicBezTo>
                <a:cubicBezTo>
                  <a:pt x="12589" y="18199"/>
                  <a:pt x="14374" y="14628"/>
                  <a:pt x="16472" y="11213"/>
                </a:cubicBezTo>
                <a:cubicBezTo>
                  <a:pt x="17744" y="9160"/>
                  <a:pt x="18883" y="7040"/>
                  <a:pt x="19396" y="4629"/>
                </a:cubicBezTo>
                <a:cubicBezTo>
                  <a:pt x="19642" y="3491"/>
                  <a:pt x="19775" y="2330"/>
                  <a:pt x="19485" y="1192"/>
                </a:cubicBezTo>
                <a:cubicBezTo>
                  <a:pt x="19303" y="407"/>
                  <a:pt x="18892" y="1"/>
                  <a:pt x="18357"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40"/>
          <p:cNvSpPr/>
          <p:nvPr/>
        </p:nvSpPr>
        <p:spPr>
          <a:xfrm rot="3182879">
            <a:off x="1509762" y="1442088"/>
            <a:ext cx="1439441" cy="1957663"/>
          </a:xfrm>
          <a:custGeom>
            <a:rect b="b" l="l" r="r" t="t"/>
            <a:pathLst>
              <a:path extrusionOk="0" h="49661" w="36515">
                <a:moveTo>
                  <a:pt x="17608" y="1"/>
                </a:moveTo>
                <a:cubicBezTo>
                  <a:pt x="16195" y="1"/>
                  <a:pt x="14784" y="275"/>
                  <a:pt x="13459" y="826"/>
                </a:cubicBezTo>
                <a:cubicBezTo>
                  <a:pt x="10066" y="2165"/>
                  <a:pt x="6986" y="4218"/>
                  <a:pt x="4464" y="6874"/>
                </a:cubicBezTo>
                <a:cubicBezTo>
                  <a:pt x="2344" y="8972"/>
                  <a:pt x="916" y="11673"/>
                  <a:pt x="425" y="14641"/>
                </a:cubicBezTo>
                <a:cubicBezTo>
                  <a:pt x="1" y="17096"/>
                  <a:pt x="179" y="19551"/>
                  <a:pt x="492" y="22006"/>
                </a:cubicBezTo>
                <a:cubicBezTo>
                  <a:pt x="916" y="25198"/>
                  <a:pt x="1764" y="28278"/>
                  <a:pt x="2768" y="31336"/>
                </a:cubicBezTo>
                <a:cubicBezTo>
                  <a:pt x="4174" y="35599"/>
                  <a:pt x="6228" y="39482"/>
                  <a:pt x="9397" y="42763"/>
                </a:cubicBezTo>
                <a:cubicBezTo>
                  <a:pt x="11517" y="44950"/>
                  <a:pt x="13905" y="46713"/>
                  <a:pt x="16762" y="47874"/>
                </a:cubicBezTo>
                <a:cubicBezTo>
                  <a:pt x="19306" y="48856"/>
                  <a:pt x="21985" y="49459"/>
                  <a:pt x="24708" y="49615"/>
                </a:cubicBezTo>
                <a:cubicBezTo>
                  <a:pt x="25107" y="49645"/>
                  <a:pt x="25507" y="49660"/>
                  <a:pt x="25907" y="49660"/>
                </a:cubicBezTo>
                <a:cubicBezTo>
                  <a:pt x="27564" y="49660"/>
                  <a:pt x="29219" y="49400"/>
                  <a:pt x="30801" y="48878"/>
                </a:cubicBezTo>
                <a:cubicBezTo>
                  <a:pt x="32966" y="48119"/>
                  <a:pt x="34707" y="46847"/>
                  <a:pt x="35711" y="44727"/>
                </a:cubicBezTo>
                <a:cubicBezTo>
                  <a:pt x="36514" y="43120"/>
                  <a:pt x="36224" y="41178"/>
                  <a:pt x="34974" y="39906"/>
                </a:cubicBezTo>
                <a:cubicBezTo>
                  <a:pt x="33903" y="38701"/>
                  <a:pt x="32519" y="38031"/>
                  <a:pt x="31002" y="37563"/>
                </a:cubicBezTo>
                <a:cubicBezTo>
                  <a:pt x="29863" y="37228"/>
                  <a:pt x="28714" y="37111"/>
                  <a:pt x="27559" y="37111"/>
                </a:cubicBezTo>
                <a:cubicBezTo>
                  <a:pt x="26404" y="37111"/>
                  <a:pt x="25243" y="37228"/>
                  <a:pt x="24083" y="37362"/>
                </a:cubicBezTo>
                <a:cubicBezTo>
                  <a:pt x="23439" y="37444"/>
                  <a:pt x="22801" y="37507"/>
                  <a:pt x="22166" y="37507"/>
                </a:cubicBezTo>
                <a:cubicBezTo>
                  <a:pt x="21591" y="37507"/>
                  <a:pt x="21018" y="37455"/>
                  <a:pt x="20445" y="37317"/>
                </a:cubicBezTo>
                <a:cubicBezTo>
                  <a:pt x="19998" y="37183"/>
                  <a:pt x="19574" y="36982"/>
                  <a:pt x="19217" y="36714"/>
                </a:cubicBezTo>
                <a:cubicBezTo>
                  <a:pt x="18726" y="36357"/>
                  <a:pt x="18771" y="35956"/>
                  <a:pt x="19284" y="35688"/>
                </a:cubicBezTo>
                <a:cubicBezTo>
                  <a:pt x="19686" y="35442"/>
                  <a:pt x="20132" y="35286"/>
                  <a:pt x="20579" y="35241"/>
                </a:cubicBezTo>
                <a:cubicBezTo>
                  <a:pt x="21717" y="35130"/>
                  <a:pt x="22878" y="35130"/>
                  <a:pt x="24016" y="35107"/>
                </a:cubicBezTo>
                <a:cubicBezTo>
                  <a:pt x="24522" y="35093"/>
                  <a:pt x="25030" y="35090"/>
                  <a:pt x="25539" y="35090"/>
                </a:cubicBezTo>
                <a:cubicBezTo>
                  <a:pt x="25794" y="35090"/>
                  <a:pt x="26049" y="35091"/>
                  <a:pt x="26303" y="35091"/>
                </a:cubicBezTo>
                <a:cubicBezTo>
                  <a:pt x="27068" y="35091"/>
                  <a:pt x="27832" y="35085"/>
                  <a:pt x="28591" y="35041"/>
                </a:cubicBezTo>
                <a:cubicBezTo>
                  <a:pt x="29953" y="34996"/>
                  <a:pt x="31269" y="34527"/>
                  <a:pt x="32341" y="33701"/>
                </a:cubicBezTo>
                <a:cubicBezTo>
                  <a:pt x="34461" y="32072"/>
                  <a:pt x="34506" y="29974"/>
                  <a:pt x="32475" y="28233"/>
                </a:cubicBezTo>
                <a:cubicBezTo>
                  <a:pt x="31158" y="27117"/>
                  <a:pt x="29618" y="26492"/>
                  <a:pt x="27944" y="26113"/>
                </a:cubicBezTo>
                <a:cubicBezTo>
                  <a:pt x="26623" y="25815"/>
                  <a:pt x="25293" y="25760"/>
                  <a:pt x="23960" y="25760"/>
                </a:cubicBezTo>
                <a:cubicBezTo>
                  <a:pt x="23198" y="25760"/>
                  <a:pt x="22435" y="25778"/>
                  <a:pt x="21672" y="25778"/>
                </a:cubicBezTo>
                <a:cubicBezTo>
                  <a:pt x="20942" y="25778"/>
                  <a:pt x="20211" y="25798"/>
                  <a:pt x="19485" y="25798"/>
                </a:cubicBezTo>
                <a:cubicBezTo>
                  <a:pt x="18879" y="25798"/>
                  <a:pt x="18276" y="25784"/>
                  <a:pt x="17677" y="25734"/>
                </a:cubicBezTo>
                <a:cubicBezTo>
                  <a:pt x="16494" y="25644"/>
                  <a:pt x="15356" y="25443"/>
                  <a:pt x="14218" y="25176"/>
                </a:cubicBezTo>
                <a:cubicBezTo>
                  <a:pt x="13660" y="25019"/>
                  <a:pt x="13124" y="24729"/>
                  <a:pt x="12678" y="24372"/>
                </a:cubicBezTo>
                <a:cubicBezTo>
                  <a:pt x="12075" y="23903"/>
                  <a:pt x="12142" y="23323"/>
                  <a:pt x="12789" y="22944"/>
                </a:cubicBezTo>
                <a:cubicBezTo>
                  <a:pt x="13258" y="22698"/>
                  <a:pt x="13727" y="22497"/>
                  <a:pt x="14218" y="22363"/>
                </a:cubicBezTo>
                <a:cubicBezTo>
                  <a:pt x="15069" y="22136"/>
                  <a:pt x="15932" y="22054"/>
                  <a:pt x="16798" y="22054"/>
                </a:cubicBezTo>
                <a:cubicBezTo>
                  <a:pt x="17634" y="22054"/>
                  <a:pt x="18473" y="22131"/>
                  <a:pt x="19306" y="22229"/>
                </a:cubicBezTo>
                <a:cubicBezTo>
                  <a:pt x="20763" y="22412"/>
                  <a:pt x="22232" y="22594"/>
                  <a:pt x="23704" y="22594"/>
                </a:cubicBezTo>
                <a:cubicBezTo>
                  <a:pt x="24217" y="22594"/>
                  <a:pt x="24730" y="22572"/>
                  <a:pt x="25243" y="22520"/>
                </a:cubicBezTo>
                <a:cubicBezTo>
                  <a:pt x="26940" y="22341"/>
                  <a:pt x="28524" y="21917"/>
                  <a:pt x="29886" y="20846"/>
                </a:cubicBezTo>
                <a:cubicBezTo>
                  <a:pt x="30220" y="20556"/>
                  <a:pt x="30555" y="20243"/>
                  <a:pt x="30845" y="19908"/>
                </a:cubicBezTo>
                <a:cubicBezTo>
                  <a:pt x="32095" y="18413"/>
                  <a:pt x="31961" y="16560"/>
                  <a:pt x="30511" y="15154"/>
                </a:cubicBezTo>
                <a:cubicBezTo>
                  <a:pt x="29060" y="13748"/>
                  <a:pt x="27274" y="13168"/>
                  <a:pt x="25333" y="13034"/>
                </a:cubicBezTo>
                <a:cubicBezTo>
                  <a:pt x="23703" y="12923"/>
                  <a:pt x="22074" y="12945"/>
                  <a:pt x="20467" y="12833"/>
                </a:cubicBezTo>
                <a:cubicBezTo>
                  <a:pt x="19775" y="12789"/>
                  <a:pt x="19061" y="12521"/>
                  <a:pt x="18369" y="12342"/>
                </a:cubicBezTo>
                <a:cubicBezTo>
                  <a:pt x="18257" y="12298"/>
                  <a:pt x="18146" y="12186"/>
                  <a:pt x="18101" y="12074"/>
                </a:cubicBezTo>
                <a:cubicBezTo>
                  <a:pt x="18034" y="11695"/>
                  <a:pt x="17990" y="11293"/>
                  <a:pt x="17967" y="10914"/>
                </a:cubicBezTo>
                <a:cubicBezTo>
                  <a:pt x="17967" y="10557"/>
                  <a:pt x="18168" y="10244"/>
                  <a:pt x="18503" y="10110"/>
                </a:cubicBezTo>
                <a:cubicBezTo>
                  <a:pt x="19083" y="9798"/>
                  <a:pt x="19686" y="9463"/>
                  <a:pt x="20244" y="9106"/>
                </a:cubicBezTo>
                <a:cubicBezTo>
                  <a:pt x="21561" y="8347"/>
                  <a:pt x="22654" y="7254"/>
                  <a:pt x="23391" y="5914"/>
                </a:cubicBezTo>
                <a:cubicBezTo>
                  <a:pt x="24596" y="3571"/>
                  <a:pt x="23860" y="1562"/>
                  <a:pt x="21382" y="669"/>
                </a:cubicBezTo>
                <a:cubicBezTo>
                  <a:pt x="20164" y="224"/>
                  <a:pt x="18885" y="1"/>
                  <a:pt x="1760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1254275" y="227150"/>
            <a:ext cx="3850800" cy="22968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5"/>
          <p:cNvSpPr txBox="1"/>
          <p:nvPr>
            <p:ph type="title"/>
          </p:nvPr>
        </p:nvSpPr>
        <p:spPr>
          <a:xfrm>
            <a:off x="4873001" y="561625"/>
            <a:ext cx="3603900" cy="10662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4" name="Google Shape;34;p5"/>
          <p:cNvSpPr txBox="1"/>
          <p:nvPr>
            <p:ph idx="1" type="subTitle"/>
          </p:nvPr>
        </p:nvSpPr>
        <p:spPr>
          <a:xfrm>
            <a:off x="4873001" y="1923676"/>
            <a:ext cx="3603900" cy="1307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5" name="Google Shape;35;p5"/>
          <p:cNvSpPr txBox="1"/>
          <p:nvPr>
            <p:ph idx="2" type="subTitle"/>
          </p:nvPr>
        </p:nvSpPr>
        <p:spPr>
          <a:xfrm>
            <a:off x="4873001" y="3312203"/>
            <a:ext cx="3603900" cy="1307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6" name="Google Shape;36;p5"/>
          <p:cNvSpPr txBox="1"/>
          <p:nvPr>
            <p:ph idx="3" type="subTitle"/>
          </p:nvPr>
        </p:nvSpPr>
        <p:spPr>
          <a:xfrm>
            <a:off x="3720450" y="1873431"/>
            <a:ext cx="1260900" cy="329400"/>
          </a:xfrm>
          <a:prstGeom prst="rect">
            <a:avLst/>
          </a:prstGeom>
        </p:spPr>
        <p:txBody>
          <a:bodyPr anchorCtr="0" anchor="t" bIns="91425" lIns="91425" spcFirstLastPara="1" rIns="91425" wrap="square" tIns="91425">
            <a:noAutofit/>
          </a:bodyPr>
          <a:lstStyle>
            <a:lvl1pPr lvl="0" algn="r">
              <a:lnSpc>
                <a:spcPct val="100000"/>
              </a:lnSpc>
              <a:spcBef>
                <a:spcPts val="0"/>
              </a:spcBef>
              <a:spcAft>
                <a:spcPts val="0"/>
              </a:spcAft>
              <a:buSzPts val="1400"/>
              <a:buNone/>
              <a:defRPr sz="1800">
                <a:latin typeface="Alata"/>
                <a:ea typeface="Alata"/>
                <a:cs typeface="Alata"/>
                <a:sym typeface="Alata"/>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7" name="Google Shape;37;p5"/>
          <p:cNvSpPr txBox="1"/>
          <p:nvPr>
            <p:ph idx="4" type="subTitle"/>
          </p:nvPr>
        </p:nvSpPr>
        <p:spPr>
          <a:xfrm>
            <a:off x="3720450" y="3261962"/>
            <a:ext cx="1260900" cy="329400"/>
          </a:xfrm>
          <a:prstGeom prst="rect">
            <a:avLst/>
          </a:prstGeom>
        </p:spPr>
        <p:txBody>
          <a:bodyPr anchorCtr="0" anchor="t" bIns="91425" lIns="91425" spcFirstLastPara="1" rIns="91425" wrap="square" tIns="91425">
            <a:noAutofit/>
          </a:bodyPr>
          <a:lstStyle>
            <a:lvl1pPr lvl="0" algn="r">
              <a:lnSpc>
                <a:spcPct val="100000"/>
              </a:lnSpc>
              <a:spcBef>
                <a:spcPts val="0"/>
              </a:spcBef>
              <a:spcAft>
                <a:spcPts val="0"/>
              </a:spcAft>
              <a:buSzPts val="1400"/>
              <a:buNone/>
              <a:defRPr sz="1800">
                <a:latin typeface="Alata"/>
                <a:ea typeface="Alata"/>
                <a:cs typeface="Alata"/>
                <a:sym typeface="Alata"/>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
        <p:nvSpPr>
          <p:cNvPr id="38" name="Google Shape;38;p5"/>
          <p:cNvSpPr/>
          <p:nvPr/>
        </p:nvSpPr>
        <p:spPr>
          <a:xfrm rot="8624995">
            <a:off x="552987" y="1730653"/>
            <a:ext cx="440949" cy="567409"/>
          </a:xfrm>
          <a:custGeom>
            <a:rect b="b" l="l" r="r" t="t"/>
            <a:pathLst>
              <a:path extrusionOk="0" h="25104" w="19509">
                <a:moveTo>
                  <a:pt x="4525" y="1"/>
                </a:moveTo>
                <a:cubicBezTo>
                  <a:pt x="4119" y="1"/>
                  <a:pt x="3708" y="18"/>
                  <a:pt x="3291" y="53"/>
                </a:cubicBezTo>
                <a:cubicBezTo>
                  <a:pt x="2546" y="108"/>
                  <a:pt x="1873" y="344"/>
                  <a:pt x="1582" y="1144"/>
                </a:cubicBezTo>
                <a:cubicBezTo>
                  <a:pt x="1564" y="1181"/>
                  <a:pt x="1528" y="1217"/>
                  <a:pt x="1510" y="1253"/>
                </a:cubicBezTo>
                <a:cubicBezTo>
                  <a:pt x="510" y="2472"/>
                  <a:pt x="1" y="4017"/>
                  <a:pt x="55" y="5580"/>
                </a:cubicBezTo>
                <a:cubicBezTo>
                  <a:pt x="55" y="5762"/>
                  <a:pt x="55" y="5962"/>
                  <a:pt x="55" y="6144"/>
                </a:cubicBezTo>
                <a:cubicBezTo>
                  <a:pt x="164" y="7398"/>
                  <a:pt x="364" y="8617"/>
                  <a:pt x="1219" y="9635"/>
                </a:cubicBezTo>
                <a:cubicBezTo>
                  <a:pt x="1819" y="10326"/>
                  <a:pt x="2546" y="10889"/>
                  <a:pt x="3364" y="11289"/>
                </a:cubicBezTo>
                <a:cubicBezTo>
                  <a:pt x="4564" y="11907"/>
                  <a:pt x="5455" y="12998"/>
                  <a:pt x="5818" y="14307"/>
                </a:cubicBezTo>
                <a:cubicBezTo>
                  <a:pt x="6164" y="15471"/>
                  <a:pt x="6437" y="16634"/>
                  <a:pt x="6727" y="17816"/>
                </a:cubicBezTo>
                <a:cubicBezTo>
                  <a:pt x="7091" y="19325"/>
                  <a:pt x="7509" y="20798"/>
                  <a:pt x="8255" y="22161"/>
                </a:cubicBezTo>
                <a:cubicBezTo>
                  <a:pt x="8655" y="22888"/>
                  <a:pt x="9182" y="23543"/>
                  <a:pt x="9818" y="24070"/>
                </a:cubicBezTo>
                <a:cubicBezTo>
                  <a:pt x="10677" y="24754"/>
                  <a:pt x="11637" y="25103"/>
                  <a:pt x="12604" y="25103"/>
                </a:cubicBezTo>
                <a:cubicBezTo>
                  <a:pt x="13645" y="25103"/>
                  <a:pt x="14694" y="24699"/>
                  <a:pt x="15636" y="23870"/>
                </a:cubicBezTo>
                <a:cubicBezTo>
                  <a:pt x="18472" y="21398"/>
                  <a:pt x="19508" y="18198"/>
                  <a:pt x="19108" y="14507"/>
                </a:cubicBezTo>
                <a:cubicBezTo>
                  <a:pt x="18927" y="12907"/>
                  <a:pt x="18381" y="11398"/>
                  <a:pt x="17672" y="9962"/>
                </a:cubicBezTo>
                <a:cubicBezTo>
                  <a:pt x="16363" y="7289"/>
                  <a:pt x="14800" y="4817"/>
                  <a:pt x="12491" y="2890"/>
                </a:cubicBezTo>
                <a:cubicBezTo>
                  <a:pt x="10156" y="939"/>
                  <a:pt x="7484" y="1"/>
                  <a:pt x="4525"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5"/>
          <p:cNvSpPr/>
          <p:nvPr/>
        </p:nvSpPr>
        <p:spPr>
          <a:xfrm rot="2189989">
            <a:off x="1146340" y="172577"/>
            <a:ext cx="740625" cy="1353270"/>
          </a:xfrm>
          <a:custGeom>
            <a:rect b="b" l="l" r="r" t="t"/>
            <a:pathLst>
              <a:path extrusionOk="0" h="59870" w="32766">
                <a:moveTo>
                  <a:pt x="16826" y="1"/>
                </a:moveTo>
                <a:cubicBezTo>
                  <a:pt x="16499" y="1"/>
                  <a:pt x="16170" y="83"/>
                  <a:pt x="15870" y="255"/>
                </a:cubicBezTo>
                <a:cubicBezTo>
                  <a:pt x="15200" y="723"/>
                  <a:pt x="14687" y="1415"/>
                  <a:pt x="14419" y="2219"/>
                </a:cubicBezTo>
                <a:cubicBezTo>
                  <a:pt x="13794" y="3848"/>
                  <a:pt x="14040" y="5678"/>
                  <a:pt x="14307" y="7374"/>
                </a:cubicBezTo>
                <a:cubicBezTo>
                  <a:pt x="14620" y="9606"/>
                  <a:pt x="14910" y="11816"/>
                  <a:pt x="15111" y="14048"/>
                </a:cubicBezTo>
                <a:cubicBezTo>
                  <a:pt x="15356" y="16547"/>
                  <a:pt x="15468" y="19069"/>
                  <a:pt x="15513" y="21569"/>
                </a:cubicBezTo>
                <a:cubicBezTo>
                  <a:pt x="15535" y="22819"/>
                  <a:pt x="15535" y="24046"/>
                  <a:pt x="15535" y="25274"/>
                </a:cubicBezTo>
                <a:lnTo>
                  <a:pt x="15535" y="25832"/>
                </a:lnTo>
                <a:cubicBezTo>
                  <a:pt x="15513" y="25877"/>
                  <a:pt x="15513" y="25899"/>
                  <a:pt x="15535" y="25944"/>
                </a:cubicBezTo>
                <a:lnTo>
                  <a:pt x="15535" y="26055"/>
                </a:lnTo>
                <a:lnTo>
                  <a:pt x="15535" y="26859"/>
                </a:lnTo>
                <a:cubicBezTo>
                  <a:pt x="15490" y="27283"/>
                  <a:pt x="15401" y="27707"/>
                  <a:pt x="15267" y="28108"/>
                </a:cubicBezTo>
                <a:cubicBezTo>
                  <a:pt x="15161" y="28449"/>
                  <a:pt x="14872" y="28870"/>
                  <a:pt x="14458" y="28870"/>
                </a:cubicBezTo>
                <a:cubicBezTo>
                  <a:pt x="14438" y="28870"/>
                  <a:pt x="14418" y="28869"/>
                  <a:pt x="14397" y="28867"/>
                </a:cubicBezTo>
                <a:cubicBezTo>
                  <a:pt x="13950" y="28823"/>
                  <a:pt x="13749" y="28354"/>
                  <a:pt x="13593" y="27997"/>
                </a:cubicBezTo>
                <a:cubicBezTo>
                  <a:pt x="13191" y="26970"/>
                  <a:pt x="12857" y="25944"/>
                  <a:pt x="12611" y="24872"/>
                </a:cubicBezTo>
                <a:cubicBezTo>
                  <a:pt x="12321" y="23823"/>
                  <a:pt x="12098" y="22752"/>
                  <a:pt x="11919" y="21681"/>
                </a:cubicBezTo>
                <a:cubicBezTo>
                  <a:pt x="11183" y="17217"/>
                  <a:pt x="11138" y="12708"/>
                  <a:pt x="10647" y="8245"/>
                </a:cubicBezTo>
                <a:cubicBezTo>
                  <a:pt x="10558" y="7464"/>
                  <a:pt x="10379" y="6571"/>
                  <a:pt x="9754" y="6035"/>
                </a:cubicBezTo>
                <a:cubicBezTo>
                  <a:pt x="9470" y="5780"/>
                  <a:pt x="9116" y="5654"/>
                  <a:pt x="8763" y="5654"/>
                </a:cubicBezTo>
                <a:cubicBezTo>
                  <a:pt x="8314" y="5654"/>
                  <a:pt x="7867" y="5858"/>
                  <a:pt x="7567" y="6258"/>
                </a:cubicBezTo>
                <a:cubicBezTo>
                  <a:pt x="6897" y="7039"/>
                  <a:pt x="6741" y="8133"/>
                  <a:pt x="6697" y="9137"/>
                </a:cubicBezTo>
                <a:cubicBezTo>
                  <a:pt x="6674" y="10253"/>
                  <a:pt x="6697" y="11369"/>
                  <a:pt x="6808" y="12485"/>
                </a:cubicBezTo>
                <a:cubicBezTo>
                  <a:pt x="7098" y="17061"/>
                  <a:pt x="8080" y="21569"/>
                  <a:pt x="9665" y="25877"/>
                </a:cubicBezTo>
                <a:cubicBezTo>
                  <a:pt x="10067" y="26903"/>
                  <a:pt x="10491" y="27930"/>
                  <a:pt x="10937" y="28934"/>
                </a:cubicBezTo>
                <a:cubicBezTo>
                  <a:pt x="11406" y="30006"/>
                  <a:pt x="11986" y="31055"/>
                  <a:pt x="12321" y="32171"/>
                </a:cubicBezTo>
                <a:cubicBezTo>
                  <a:pt x="12474" y="32608"/>
                  <a:pt x="12456" y="33131"/>
                  <a:pt x="11888" y="33131"/>
                </a:cubicBezTo>
                <a:cubicBezTo>
                  <a:pt x="11876" y="33131"/>
                  <a:pt x="11864" y="33131"/>
                  <a:pt x="11852" y="33130"/>
                </a:cubicBezTo>
                <a:cubicBezTo>
                  <a:pt x="11428" y="33063"/>
                  <a:pt x="11004" y="32929"/>
                  <a:pt x="10625" y="32706"/>
                </a:cubicBezTo>
                <a:cubicBezTo>
                  <a:pt x="9799" y="32304"/>
                  <a:pt x="9085" y="31769"/>
                  <a:pt x="8460" y="31099"/>
                </a:cubicBezTo>
                <a:cubicBezTo>
                  <a:pt x="5558" y="27997"/>
                  <a:pt x="5067" y="23555"/>
                  <a:pt x="4175" y="19627"/>
                </a:cubicBezTo>
                <a:cubicBezTo>
                  <a:pt x="3951" y="18623"/>
                  <a:pt x="3773" y="17529"/>
                  <a:pt x="3282" y="16614"/>
                </a:cubicBezTo>
                <a:cubicBezTo>
                  <a:pt x="2973" y="16033"/>
                  <a:pt x="2427" y="15525"/>
                  <a:pt x="1766" y="15525"/>
                </a:cubicBezTo>
                <a:cubicBezTo>
                  <a:pt x="1614" y="15525"/>
                  <a:pt x="1457" y="15552"/>
                  <a:pt x="1295" y="15610"/>
                </a:cubicBezTo>
                <a:cubicBezTo>
                  <a:pt x="537" y="15900"/>
                  <a:pt x="246" y="16770"/>
                  <a:pt x="135" y="17529"/>
                </a:cubicBezTo>
                <a:cubicBezTo>
                  <a:pt x="23" y="18556"/>
                  <a:pt x="1" y="19627"/>
                  <a:pt x="68" y="20676"/>
                </a:cubicBezTo>
                <a:cubicBezTo>
                  <a:pt x="112" y="22864"/>
                  <a:pt x="537" y="25006"/>
                  <a:pt x="1340" y="27037"/>
                </a:cubicBezTo>
                <a:cubicBezTo>
                  <a:pt x="2121" y="28912"/>
                  <a:pt x="3237" y="30631"/>
                  <a:pt x="4643" y="32126"/>
                </a:cubicBezTo>
                <a:cubicBezTo>
                  <a:pt x="6027" y="33621"/>
                  <a:pt x="7545" y="34983"/>
                  <a:pt x="9174" y="36255"/>
                </a:cubicBezTo>
                <a:cubicBezTo>
                  <a:pt x="10022" y="36947"/>
                  <a:pt x="10915" y="37594"/>
                  <a:pt x="11718" y="38375"/>
                </a:cubicBezTo>
                <a:cubicBezTo>
                  <a:pt x="12477" y="39112"/>
                  <a:pt x="13102" y="39960"/>
                  <a:pt x="13615" y="40897"/>
                </a:cubicBezTo>
                <a:cubicBezTo>
                  <a:pt x="14664" y="42861"/>
                  <a:pt x="15446" y="44959"/>
                  <a:pt x="15937" y="47124"/>
                </a:cubicBezTo>
                <a:cubicBezTo>
                  <a:pt x="16472" y="49334"/>
                  <a:pt x="16740" y="51610"/>
                  <a:pt x="16740" y="53887"/>
                </a:cubicBezTo>
                <a:cubicBezTo>
                  <a:pt x="16740" y="55003"/>
                  <a:pt x="16606" y="56119"/>
                  <a:pt x="16584" y="57235"/>
                </a:cubicBezTo>
                <a:cubicBezTo>
                  <a:pt x="16562" y="58150"/>
                  <a:pt x="16785" y="59132"/>
                  <a:pt x="17633" y="59623"/>
                </a:cubicBezTo>
                <a:cubicBezTo>
                  <a:pt x="17902" y="59784"/>
                  <a:pt x="18203" y="59870"/>
                  <a:pt x="18498" y="59870"/>
                </a:cubicBezTo>
                <a:cubicBezTo>
                  <a:pt x="18937" y="59870"/>
                  <a:pt x="19361" y="59680"/>
                  <a:pt x="19642" y="59266"/>
                </a:cubicBezTo>
                <a:cubicBezTo>
                  <a:pt x="19842" y="58886"/>
                  <a:pt x="19976" y="58440"/>
                  <a:pt x="19976" y="57993"/>
                </a:cubicBezTo>
                <a:cubicBezTo>
                  <a:pt x="20043" y="57436"/>
                  <a:pt x="20066" y="56900"/>
                  <a:pt x="20088" y="56342"/>
                </a:cubicBezTo>
                <a:cubicBezTo>
                  <a:pt x="20177" y="51967"/>
                  <a:pt x="19106" y="47303"/>
                  <a:pt x="21115" y="43196"/>
                </a:cubicBezTo>
                <a:cubicBezTo>
                  <a:pt x="22789" y="39759"/>
                  <a:pt x="25913" y="37304"/>
                  <a:pt x="28234" y="34269"/>
                </a:cubicBezTo>
                <a:cubicBezTo>
                  <a:pt x="30779" y="30965"/>
                  <a:pt x="32296" y="26970"/>
                  <a:pt x="32631" y="22819"/>
                </a:cubicBezTo>
                <a:cubicBezTo>
                  <a:pt x="32698" y="21926"/>
                  <a:pt x="32765" y="20944"/>
                  <a:pt x="32497" y="20074"/>
                </a:cubicBezTo>
                <a:cubicBezTo>
                  <a:pt x="32295" y="19468"/>
                  <a:pt x="31837" y="18917"/>
                  <a:pt x="31190" y="18917"/>
                </a:cubicBezTo>
                <a:cubicBezTo>
                  <a:pt x="31122" y="18917"/>
                  <a:pt x="31052" y="18923"/>
                  <a:pt x="30980" y="18935"/>
                </a:cubicBezTo>
                <a:cubicBezTo>
                  <a:pt x="30154" y="19092"/>
                  <a:pt x="29685" y="20007"/>
                  <a:pt x="29350" y="20699"/>
                </a:cubicBezTo>
                <a:cubicBezTo>
                  <a:pt x="28926" y="21614"/>
                  <a:pt x="28525" y="22551"/>
                  <a:pt x="28167" y="23488"/>
                </a:cubicBezTo>
                <a:cubicBezTo>
                  <a:pt x="27431" y="25408"/>
                  <a:pt x="26761" y="27350"/>
                  <a:pt x="25936" y="29224"/>
                </a:cubicBezTo>
                <a:cubicBezTo>
                  <a:pt x="25511" y="30162"/>
                  <a:pt x="25043" y="31055"/>
                  <a:pt x="24507" y="31903"/>
                </a:cubicBezTo>
                <a:cubicBezTo>
                  <a:pt x="24217" y="32371"/>
                  <a:pt x="23905" y="32795"/>
                  <a:pt x="23592" y="33220"/>
                </a:cubicBezTo>
                <a:cubicBezTo>
                  <a:pt x="23378" y="33472"/>
                  <a:pt x="23029" y="33945"/>
                  <a:pt x="22648" y="33945"/>
                </a:cubicBezTo>
                <a:cubicBezTo>
                  <a:pt x="22591" y="33945"/>
                  <a:pt x="22534" y="33934"/>
                  <a:pt x="22476" y="33911"/>
                </a:cubicBezTo>
                <a:cubicBezTo>
                  <a:pt x="22164" y="33777"/>
                  <a:pt x="22141" y="33353"/>
                  <a:pt x="22141" y="33086"/>
                </a:cubicBezTo>
                <a:cubicBezTo>
                  <a:pt x="22186" y="32617"/>
                  <a:pt x="22275" y="32171"/>
                  <a:pt x="22454" y="31746"/>
                </a:cubicBezTo>
                <a:cubicBezTo>
                  <a:pt x="22811" y="30631"/>
                  <a:pt x="23190" y="29492"/>
                  <a:pt x="23614" y="28376"/>
                </a:cubicBezTo>
                <a:cubicBezTo>
                  <a:pt x="24396" y="26167"/>
                  <a:pt x="25288" y="23979"/>
                  <a:pt x="25980" y="21748"/>
                </a:cubicBezTo>
                <a:cubicBezTo>
                  <a:pt x="26694" y="19538"/>
                  <a:pt x="27163" y="17262"/>
                  <a:pt x="27364" y="14963"/>
                </a:cubicBezTo>
                <a:cubicBezTo>
                  <a:pt x="27476" y="13802"/>
                  <a:pt x="27453" y="12641"/>
                  <a:pt x="27342" y="11503"/>
                </a:cubicBezTo>
                <a:cubicBezTo>
                  <a:pt x="27275" y="10744"/>
                  <a:pt x="27252" y="9539"/>
                  <a:pt x="26337" y="9294"/>
                </a:cubicBezTo>
                <a:cubicBezTo>
                  <a:pt x="26245" y="9266"/>
                  <a:pt x="26156" y="9254"/>
                  <a:pt x="26071" y="9254"/>
                </a:cubicBezTo>
                <a:cubicBezTo>
                  <a:pt x="25458" y="9254"/>
                  <a:pt x="25041" y="9908"/>
                  <a:pt x="24864" y="10477"/>
                </a:cubicBezTo>
                <a:cubicBezTo>
                  <a:pt x="24753" y="10901"/>
                  <a:pt x="24686" y="11325"/>
                  <a:pt x="24641" y="11771"/>
                </a:cubicBezTo>
                <a:cubicBezTo>
                  <a:pt x="24574" y="12329"/>
                  <a:pt x="24485" y="12887"/>
                  <a:pt x="24396" y="13423"/>
                </a:cubicBezTo>
                <a:cubicBezTo>
                  <a:pt x="24016" y="15610"/>
                  <a:pt x="23480" y="17775"/>
                  <a:pt x="22789" y="19873"/>
                </a:cubicBezTo>
                <a:cubicBezTo>
                  <a:pt x="22097" y="21993"/>
                  <a:pt x="21226" y="24069"/>
                  <a:pt x="20222" y="26055"/>
                </a:cubicBezTo>
                <a:cubicBezTo>
                  <a:pt x="19954" y="26546"/>
                  <a:pt x="19709" y="27037"/>
                  <a:pt x="19441" y="27506"/>
                </a:cubicBezTo>
                <a:cubicBezTo>
                  <a:pt x="19312" y="27699"/>
                  <a:pt x="18914" y="28245"/>
                  <a:pt x="18565" y="28245"/>
                </a:cubicBezTo>
                <a:cubicBezTo>
                  <a:pt x="18552" y="28245"/>
                  <a:pt x="18539" y="28244"/>
                  <a:pt x="18526" y="28242"/>
                </a:cubicBezTo>
                <a:cubicBezTo>
                  <a:pt x="18191" y="27662"/>
                  <a:pt x="18191" y="26881"/>
                  <a:pt x="18191" y="26211"/>
                </a:cubicBezTo>
                <a:cubicBezTo>
                  <a:pt x="18213" y="24002"/>
                  <a:pt x="18369" y="21792"/>
                  <a:pt x="18593" y="19583"/>
                </a:cubicBezTo>
                <a:cubicBezTo>
                  <a:pt x="19017" y="15186"/>
                  <a:pt x="19575" y="10789"/>
                  <a:pt x="19463" y="6370"/>
                </a:cubicBezTo>
                <a:cubicBezTo>
                  <a:pt x="19418" y="5254"/>
                  <a:pt x="19351" y="4138"/>
                  <a:pt x="19218" y="3044"/>
                </a:cubicBezTo>
                <a:cubicBezTo>
                  <a:pt x="19106" y="2174"/>
                  <a:pt x="18905" y="1237"/>
                  <a:pt x="18236" y="612"/>
                </a:cubicBezTo>
                <a:cubicBezTo>
                  <a:pt x="17864" y="213"/>
                  <a:pt x="17349" y="1"/>
                  <a:pt x="1682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0" name="Google Shape;40;p5"/>
          <p:cNvGrpSpPr/>
          <p:nvPr/>
        </p:nvGrpSpPr>
        <p:grpSpPr>
          <a:xfrm>
            <a:off x="748699" y="1293488"/>
            <a:ext cx="965579" cy="1022198"/>
            <a:chOff x="1874556" y="3781550"/>
            <a:chExt cx="1068000" cy="1130500"/>
          </a:xfrm>
        </p:grpSpPr>
        <p:sp>
          <p:nvSpPr>
            <p:cNvPr id="41" name="Google Shape;41;p5"/>
            <p:cNvSpPr/>
            <p:nvPr/>
          </p:nvSpPr>
          <p:spPr>
            <a:xfrm>
              <a:off x="1874556" y="3781550"/>
              <a:ext cx="1068000" cy="1130500"/>
            </a:xfrm>
            <a:custGeom>
              <a:rect b="b" l="l" r="r" t="t"/>
              <a:pathLst>
                <a:path extrusionOk="0" h="45220" w="42720">
                  <a:moveTo>
                    <a:pt x="9780" y="1"/>
                  </a:moveTo>
                  <a:cubicBezTo>
                    <a:pt x="9421" y="1"/>
                    <a:pt x="9041" y="73"/>
                    <a:pt x="8638" y="231"/>
                  </a:cubicBezTo>
                  <a:cubicBezTo>
                    <a:pt x="7745" y="566"/>
                    <a:pt x="7053" y="1258"/>
                    <a:pt x="6428" y="1950"/>
                  </a:cubicBezTo>
                  <a:cubicBezTo>
                    <a:pt x="4107" y="4583"/>
                    <a:pt x="2478" y="7753"/>
                    <a:pt x="1451" y="11101"/>
                  </a:cubicBezTo>
                  <a:cubicBezTo>
                    <a:pt x="492" y="14136"/>
                    <a:pt x="1" y="17283"/>
                    <a:pt x="1" y="20452"/>
                  </a:cubicBezTo>
                  <a:cubicBezTo>
                    <a:pt x="1" y="21881"/>
                    <a:pt x="291" y="23376"/>
                    <a:pt x="1273" y="24403"/>
                  </a:cubicBezTo>
                  <a:cubicBezTo>
                    <a:pt x="2701" y="25898"/>
                    <a:pt x="5045" y="25920"/>
                    <a:pt x="6942" y="26389"/>
                  </a:cubicBezTo>
                  <a:cubicBezTo>
                    <a:pt x="11651" y="27550"/>
                    <a:pt x="19217" y="29603"/>
                    <a:pt x="16695" y="36098"/>
                  </a:cubicBezTo>
                  <a:cubicBezTo>
                    <a:pt x="16070" y="37727"/>
                    <a:pt x="14664" y="38642"/>
                    <a:pt x="14887" y="40606"/>
                  </a:cubicBezTo>
                  <a:cubicBezTo>
                    <a:pt x="15066" y="41968"/>
                    <a:pt x="15959" y="43106"/>
                    <a:pt x="17097" y="43820"/>
                  </a:cubicBezTo>
                  <a:cubicBezTo>
                    <a:pt x="18749" y="44891"/>
                    <a:pt x="20913" y="45003"/>
                    <a:pt x="22811" y="45092"/>
                  </a:cubicBezTo>
                  <a:cubicBezTo>
                    <a:pt x="23994" y="45147"/>
                    <a:pt x="25204" y="45219"/>
                    <a:pt x="26412" y="45219"/>
                  </a:cubicBezTo>
                  <a:cubicBezTo>
                    <a:pt x="27163" y="45219"/>
                    <a:pt x="27914" y="45191"/>
                    <a:pt x="28658" y="45115"/>
                  </a:cubicBezTo>
                  <a:cubicBezTo>
                    <a:pt x="32609" y="44735"/>
                    <a:pt x="36738" y="43173"/>
                    <a:pt x="39126" y="39825"/>
                  </a:cubicBezTo>
                  <a:cubicBezTo>
                    <a:pt x="42719" y="34759"/>
                    <a:pt x="41916" y="28353"/>
                    <a:pt x="39438" y="22974"/>
                  </a:cubicBezTo>
                  <a:cubicBezTo>
                    <a:pt x="37831" y="19492"/>
                    <a:pt x="36046" y="16122"/>
                    <a:pt x="34104" y="12797"/>
                  </a:cubicBezTo>
                  <a:cubicBezTo>
                    <a:pt x="33524" y="11792"/>
                    <a:pt x="32899" y="10587"/>
                    <a:pt x="32229" y="9404"/>
                  </a:cubicBezTo>
                  <a:cubicBezTo>
                    <a:pt x="31002" y="7284"/>
                    <a:pt x="29573" y="5186"/>
                    <a:pt x="27631" y="4271"/>
                  </a:cubicBezTo>
                  <a:cubicBezTo>
                    <a:pt x="27150" y="4040"/>
                    <a:pt x="26727" y="3934"/>
                    <a:pt x="26347" y="3934"/>
                  </a:cubicBezTo>
                  <a:cubicBezTo>
                    <a:pt x="25409" y="3934"/>
                    <a:pt x="24734" y="4580"/>
                    <a:pt x="24083" y="5565"/>
                  </a:cubicBezTo>
                  <a:cubicBezTo>
                    <a:pt x="23018" y="7171"/>
                    <a:pt x="21108" y="8585"/>
                    <a:pt x="19148" y="8585"/>
                  </a:cubicBezTo>
                  <a:cubicBezTo>
                    <a:pt x="18520" y="8585"/>
                    <a:pt x="17887" y="8440"/>
                    <a:pt x="17275" y="8110"/>
                  </a:cubicBezTo>
                  <a:cubicBezTo>
                    <a:pt x="16316" y="7574"/>
                    <a:pt x="15579" y="6681"/>
                    <a:pt x="15021" y="5722"/>
                  </a:cubicBezTo>
                  <a:cubicBezTo>
                    <a:pt x="13902" y="3837"/>
                    <a:pt x="12403" y="1"/>
                    <a:pt x="978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5"/>
            <p:cNvSpPr/>
            <p:nvPr/>
          </p:nvSpPr>
          <p:spPr>
            <a:xfrm>
              <a:off x="2082681" y="4282225"/>
              <a:ext cx="140625" cy="51225"/>
            </a:xfrm>
            <a:custGeom>
              <a:rect b="b" l="l" r="r" t="t"/>
              <a:pathLst>
                <a:path extrusionOk="0" h="2049" w="5625">
                  <a:moveTo>
                    <a:pt x="3307" y="1"/>
                  </a:moveTo>
                  <a:cubicBezTo>
                    <a:pt x="2850" y="1"/>
                    <a:pt x="2388" y="74"/>
                    <a:pt x="1965" y="180"/>
                  </a:cubicBezTo>
                  <a:cubicBezTo>
                    <a:pt x="1407" y="336"/>
                    <a:pt x="1" y="1050"/>
                    <a:pt x="983" y="1675"/>
                  </a:cubicBezTo>
                  <a:cubicBezTo>
                    <a:pt x="1340" y="1898"/>
                    <a:pt x="1741" y="2010"/>
                    <a:pt x="2165" y="2032"/>
                  </a:cubicBezTo>
                  <a:cubicBezTo>
                    <a:pt x="2400" y="2043"/>
                    <a:pt x="2629" y="2049"/>
                    <a:pt x="2855" y="2049"/>
                  </a:cubicBezTo>
                  <a:cubicBezTo>
                    <a:pt x="3081" y="2049"/>
                    <a:pt x="3304" y="2043"/>
                    <a:pt x="3527" y="2032"/>
                  </a:cubicBezTo>
                  <a:cubicBezTo>
                    <a:pt x="3644" y="2038"/>
                    <a:pt x="3760" y="2040"/>
                    <a:pt x="3875" y="2040"/>
                  </a:cubicBezTo>
                  <a:cubicBezTo>
                    <a:pt x="4219" y="2040"/>
                    <a:pt x="4554" y="2015"/>
                    <a:pt x="4888" y="1965"/>
                  </a:cubicBezTo>
                  <a:cubicBezTo>
                    <a:pt x="5268" y="1898"/>
                    <a:pt x="5625" y="1630"/>
                    <a:pt x="5558" y="1206"/>
                  </a:cubicBezTo>
                  <a:cubicBezTo>
                    <a:pt x="5536" y="1028"/>
                    <a:pt x="5446" y="849"/>
                    <a:pt x="5312" y="715"/>
                  </a:cubicBezTo>
                  <a:cubicBezTo>
                    <a:pt x="5223" y="626"/>
                    <a:pt x="5112" y="537"/>
                    <a:pt x="5000" y="470"/>
                  </a:cubicBezTo>
                  <a:cubicBezTo>
                    <a:pt x="4505" y="127"/>
                    <a:pt x="3909" y="1"/>
                    <a:pt x="330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5"/>
            <p:cNvSpPr/>
            <p:nvPr/>
          </p:nvSpPr>
          <p:spPr>
            <a:xfrm>
              <a:off x="2289681" y="4269475"/>
              <a:ext cx="123350" cy="52375"/>
            </a:xfrm>
            <a:custGeom>
              <a:rect b="b" l="l" r="r" t="t"/>
              <a:pathLst>
                <a:path extrusionOk="0" h="2095" w="4934">
                  <a:moveTo>
                    <a:pt x="2775" y="0"/>
                  </a:moveTo>
                  <a:cubicBezTo>
                    <a:pt x="2504" y="0"/>
                    <a:pt x="2232" y="25"/>
                    <a:pt x="1965" y="65"/>
                  </a:cubicBezTo>
                  <a:cubicBezTo>
                    <a:pt x="1340" y="154"/>
                    <a:pt x="514" y="266"/>
                    <a:pt x="179" y="868"/>
                  </a:cubicBezTo>
                  <a:cubicBezTo>
                    <a:pt x="1" y="1203"/>
                    <a:pt x="135" y="1627"/>
                    <a:pt x="470" y="1783"/>
                  </a:cubicBezTo>
                  <a:cubicBezTo>
                    <a:pt x="849" y="1939"/>
                    <a:pt x="1273" y="2006"/>
                    <a:pt x="1675" y="2006"/>
                  </a:cubicBezTo>
                  <a:cubicBezTo>
                    <a:pt x="2166" y="2051"/>
                    <a:pt x="2657" y="2073"/>
                    <a:pt x="3148" y="2073"/>
                  </a:cubicBezTo>
                  <a:cubicBezTo>
                    <a:pt x="3275" y="2088"/>
                    <a:pt x="3405" y="2095"/>
                    <a:pt x="3535" y="2095"/>
                  </a:cubicBezTo>
                  <a:cubicBezTo>
                    <a:pt x="3816" y="2095"/>
                    <a:pt x="4101" y="2060"/>
                    <a:pt x="4375" y="1984"/>
                  </a:cubicBezTo>
                  <a:cubicBezTo>
                    <a:pt x="4733" y="1850"/>
                    <a:pt x="4933" y="1448"/>
                    <a:pt x="4822" y="1069"/>
                  </a:cubicBezTo>
                  <a:cubicBezTo>
                    <a:pt x="4733" y="734"/>
                    <a:pt x="4509" y="466"/>
                    <a:pt x="4219" y="333"/>
                  </a:cubicBezTo>
                  <a:cubicBezTo>
                    <a:pt x="3771" y="87"/>
                    <a:pt x="3275" y="0"/>
                    <a:pt x="277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5"/>
            <p:cNvSpPr/>
            <p:nvPr/>
          </p:nvSpPr>
          <p:spPr>
            <a:xfrm>
              <a:off x="2477731" y="4261625"/>
              <a:ext cx="110500" cy="51475"/>
            </a:xfrm>
            <a:custGeom>
              <a:rect b="b" l="l" r="r" t="t"/>
              <a:pathLst>
                <a:path extrusionOk="0" h="2059" w="4420">
                  <a:moveTo>
                    <a:pt x="2335" y="1"/>
                  </a:moveTo>
                  <a:cubicBezTo>
                    <a:pt x="2167" y="1"/>
                    <a:pt x="1999" y="15"/>
                    <a:pt x="1831" y="44"/>
                  </a:cubicBezTo>
                  <a:cubicBezTo>
                    <a:pt x="1250" y="133"/>
                    <a:pt x="447" y="423"/>
                    <a:pt x="246" y="1048"/>
                  </a:cubicBezTo>
                  <a:cubicBezTo>
                    <a:pt x="0" y="1874"/>
                    <a:pt x="1116" y="1941"/>
                    <a:pt x="1652" y="2008"/>
                  </a:cubicBezTo>
                  <a:cubicBezTo>
                    <a:pt x="2076" y="2053"/>
                    <a:pt x="2500" y="2053"/>
                    <a:pt x="2902" y="2053"/>
                  </a:cubicBezTo>
                  <a:cubicBezTo>
                    <a:pt x="2961" y="2056"/>
                    <a:pt x="3021" y="2058"/>
                    <a:pt x="3080" y="2058"/>
                  </a:cubicBezTo>
                  <a:cubicBezTo>
                    <a:pt x="3377" y="2058"/>
                    <a:pt x="3672" y="2012"/>
                    <a:pt x="3951" y="1919"/>
                  </a:cubicBezTo>
                  <a:cubicBezTo>
                    <a:pt x="4263" y="1762"/>
                    <a:pt x="4420" y="1428"/>
                    <a:pt x="4375" y="1071"/>
                  </a:cubicBezTo>
                  <a:cubicBezTo>
                    <a:pt x="4286" y="736"/>
                    <a:pt x="4040" y="468"/>
                    <a:pt x="3728" y="312"/>
                  </a:cubicBezTo>
                  <a:cubicBezTo>
                    <a:pt x="3282" y="114"/>
                    <a:pt x="2812" y="1"/>
                    <a:pt x="233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5"/>
            <p:cNvSpPr/>
            <p:nvPr/>
          </p:nvSpPr>
          <p:spPr>
            <a:xfrm>
              <a:off x="2630056" y="4273875"/>
              <a:ext cx="102125" cy="44875"/>
            </a:xfrm>
            <a:custGeom>
              <a:rect b="b" l="l" r="r" t="t"/>
              <a:pathLst>
                <a:path extrusionOk="0" h="1795" w="4085">
                  <a:moveTo>
                    <a:pt x="2167" y="0"/>
                  </a:moveTo>
                  <a:cubicBezTo>
                    <a:pt x="1493" y="0"/>
                    <a:pt x="326" y="20"/>
                    <a:pt x="157" y="759"/>
                  </a:cubicBezTo>
                  <a:cubicBezTo>
                    <a:pt x="0" y="1473"/>
                    <a:pt x="871" y="1674"/>
                    <a:pt x="1362" y="1741"/>
                  </a:cubicBezTo>
                  <a:cubicBezTo>
                    <a:pt x="1607" y="1774"/>
                    <a:pt x="1864" y="1795"/>
                    <a:pt x="2116" y="1795"/>
                  </a:cubicBezTo>
                  <a:cubicBezTo>
                    <a:pt x="2208" y="1795"/>
                    <a:pt x="2299" y="1792"/>
                    <a:pt x="2389" y="1786"/>
                  </a:cubicBezTo>
                  <a:cubicBezTo>
                    <a:pt x="2701" y="1786"/>
                    <a:pt x="2991" y="1741"/>
                    <a:pt x="3304" y="1652"/>
                  </a:cubicBezTo>
                  <a:cubicBezTo>
                    <a:pt x="3572" y="1563"/>
                    <a:pt x="3795" y="1362"/>
                    <a:pt x="3884" y="1072"/>
                  </a:cubicBezTo>
                  <a:cubicBezTo>
                    <a:pt x="4085" y="157"/>
                    <a:pt x="2902" y="0"/>
                    <a:pt x="2277" y="0"/>
                  </a:cubicBezTo>
                  <a:cubicBezTo>
                    <a:pt x="2242" y="0"/>
                    <a:pt x="2205" y="0"/>
                    <a:pt x="216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5"/>
            <p:cNvSpPr/>
            <p:nvPr/>
          </p:nvSpPr>
          <p:spPr>
            <a:xfrm>
              <a:off x="2346056" y="4402325"/>
              <a:ext cx="113850" cy="45825"/>
            </a:xfrm>
            <a:custGeom>
              <a:rect b="b" l="l" r="r" t="t"/>
              <a:pathLst>
                <a:path extrusionOk="0" h="1833" w="4554">
                  <a:moveTo>
                    <a:pt x="2878" y="1"/>
                  </a:moveTo>
                  <a:cubicBezTo>
                    <a:pt x="2478" y="1"/>
                    <a:pt x="2073" y="66"/>
                    <a:pt x="1719" y="152"/>
                  </a:cubicBezTo>
                  <a:cubicBezTo>
                    <a:pt x="1295" y="241"/>
                    <a:pt x="714" y="375"/>
                    <a:pt x="446" y="732"/>
                  </a:cubicBezTo>
                  <a:cubicBezTo>
                    <a:pt x="0" y="1290"/>
                    <a:pt x="759" y="1692"/>
                    <a:pt x="1272" y="1759"/>
                  </a:cubicBezTo>
                  <a:cubicBezTo>
                    <a:pt x="1638" y="1811"/>
                    <a:pt x="2012" y="1833"/>
                    <a:pt x="2385" y="1833"/>
                  </a:cubicBezTo>
                  <a:cubicBezTo>
                    <a:pt x="2648" y="1833"/>
                    <a:pt x="2911" y="1822"/>
                    <a:pt x="3169" y="1803"/>
                  </a:cubicBezTo>
                  <a:cubicBezTo>
                    <a:pt x="3660" y="1737"/>
                    <a:pt x="4330" y="1647"/>
                    <a:pt x="4464" y="1134"/>
                  </a:cubicBezTo>
                  <a:cubicBezTo>
                    <a:pt x="4553" y="799"/>
                    <a:pt x="4375" y="442"/>
                    <a:pt x="4084" y="286"/>
                  </a:cubicBezTo>
                  <a:cubicBezTo>
                    <a:pt x="3737" y="77"/>
                    <a:pt x="3311" y="1"/>
                    <a:pt x="28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5"/>
            <p:cNvSpPr/>
            <p:nvPr/>
          </p:nvSpPr>
          <p:spPr>
            <a:xfrm>
              <a:off x="2549156" y="4397600"/>
              <a:ext cx="102125" cy="43975"/>
            </a:xfrm>
            <a:custGeom>
              <a:rect b="b" l="l" r="r" t="t"/>
              <a:pathLst>
                <a:path extrusionOk="0" h="1759" w="4085">
                  <a:moveTo>
                    <a:pt x="2521" y="0"/>
                  </a:moveTo>
                  <a:cubicBezTo>
                    <a:pt x="2476" y="0"/>
                    <a:pt x="2432" y="2"/>
                    <a:pt x="2388" y="6"/>
                  </a:cubicBezTo>
                  <a:cubicBezTo>
                    <a:pt x="2341" y="4"/>
                    <a:pt x="2293" y="3"/>
                    <a:pt x="2246" y="3"/>
                  </a:cubicBezTo>
                  <a:cubicBezTo>
                    <a:pt x="1736" y="3"/>
                    <a:pt x="1229" y="111"/>
                    <a:pt x="759" y="274"/>
                  </a:cubicBezTo>
                  <a:cubicBezTo>
                    <a:pt x="469" y="385"/>
                    <a:pt x="134" y="564"/>
                    <a:pt x="67" y="854"/>
                  </a:cubicBezTo>
                  <a:cubicBezTo>
                    <a:pt x="0" y="1234"/>
                    <a:pt x="402" y="1412"/>
                    <a:pt x="714" y="1501"/>
                  </a:cubicBezTo>
                  <a:cubicBezTo>
                    <a:pt x="1308" y="1668"/>
                    <a:pt x="1917" y="1758"/>
                    <a:pt x="2528" y="1758"/>
                  </a:cubicBezTo>
                  <a:cubicBezTo>
                    <a:pt x="2653" y="1758"/>
                    <a:pt x="2777" y="1754"/>
                    <a:pt x="2902" y="1747"/>
                  </a:cubicBezTo>
                  <a:cubicBezTo>
                    <a:pt x="3170" y="1725"/>
                    <a:pt x="3460" y="1658"/>
                    <a:pt x="3705" y="1524"/>
                  </a:cubicBezTo>
                  <a:cubicBezTo>
                    <a:pt x="3951" y="1368"/>
                    <a:pt x="4085" y="1055"/>
                    <a:pt x="3995" y="765"/>
                  </a:cubicBezTo>
                  <a:cubicBezTo>
                    <a:pt x="3861" y="408"/>
                    <a:pt x="3527" y="140"/>
                    <a:pt x="3147" y="95"/>
                  </a:cubicBezTo>
                  <a:cubicBezTo>
                    <a:pt x="2945" y="40"/>
                    <a:pt x="2728" y="0"/>
                    <a:pt x="252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5"/>
            <p:cNvSpPr/>
            <p:nvPr/>
          </p:nvSpPr>
          <p:spPr>
            <a:xfrm>
              <a:off x="2705381" y="4392725"/>
              <a:ext cx="80375" cy="39425"/>
            </a:xfrm>
            <a:custGeom>
              <a:rect b="b" l="l" r="r" t="t"/>
              <a:pathLst>
                <a:path extrusionOk="0" h="1577" w="3215">
                  <a:moveTo>
                    <a:pt x="1317" y="0"/>
                  </a:moveTo>
                  <a:cubicBezTo>
                    <a:pt x="759" y="0"/>
                    <a:pt x="1" y="313"/>
                    <a:pt x="67" y="915"/>
                  </a:cubicBezTo>
                  <a:cubicBezTo>
                    <a:pt x="134" y="1451"/>
                    <a:pt x="782" y="1473"/>
                    <a:pt x="1228" y="1518"/>
                  </a:cubicBezTo>
                  <a:cubicBezTo>
                    <a:pt x="1518" y="1540"/>
                    <a:pt x="1786" y="1563"/>
                    <a:pt x="2076" y="1563"/>
                  </a:cubicBezTo>
                  <a:cubicBezTo>
                    <a:pt x="2135" y="1572"/>
                    <a:pt x="2195" y="1576"/>
                    <a:pt x="2254" y="1576"/>
                  </a:cubicBezTo>
                  <a:cubicBezTo>
                    <a:pt x="2483" y="1576"/>
                    <a:pt x="2707" y="1508"/>
                    <a:pt x="2902" y="1384"/>
                  </a:cubicBezTo>
                  <a:cubicBezTo>
                    <a:pt x="3148" y="1205"/>
                    <a:pt x="3214" y="871"/>
                    <a:pt x="3081" y="625"/>
                  </a:cubicBezTo>
                  <a:cubicBezTo>
                    <a:pt x="2790" y="156"/>
                    <a:pt x="1831" y="0"/>
                    <a:pt x="131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5"/>
            <p:cNvSpPr/>
            <p:nvPr/>
          </p:nvSpPr>
          <p:spPr>
            <a:xfrm>
              <a:off x="2468806" y="4523425"/>
              <a:ext cx="92650" cy="43775"/>
            </a:xfrm>
            <a:custGeom>
              <a:rect b="b" l="l" r="r" t="t"/>
              <a:pathLst>
                <a:path extrusionOk="0" h="1751" w="3706">
                  <a:moveTo>
                    <a:pt x="2480" y="0"/>
                  </a:moveTo>
                  <a:cubicBezTo>
                    <a:pt x="2159" y="0"/>
                    <a:pt x="1832" y="46"/>
                    <a:pt x="1518" y="129"/>
                  </a:cubicBezTo>
                  <a:cubicBezTo>
                    <a:pt x="1027" y="240"/>
                    <a:pt x="0" y="486"/>
                    <a:pt x="201" y="1133"/>
                  </a:cubicBezTo>
                  <a:cubicBezTo>
                    <a:pt x="290" y="1379"/>
                    <a:pt x="514" y="1557"/>
                    <a:pt x="781" y="1602"/>
                  </a:cubicBezTo>
                  <a:cubicBezTo>
                    <a:pt x="1072" y="1691"/>
                    <a:pt x="1384" y="1736"/>
                    <a:pt x="1697" y="1736"/>
                  </a:cubicBezTo>
                  <a:cubicBezTo>
                    <a:pt x="1826" y="1745"/>
                    <a:pt x="1959" y="1750"/>
                    <a:pt x="2093" y="1750"/>
                  </a:cubicBezTo>
                  <a:cubicBezTo>
                    <a:pt x="2283" y="1750"/>
                    <a:pt x="2473" y="1740"/>
                    <a:pt x="2656" y="1713"/>
                  </a:cubicBezTo>
                  <a:cubicBezTo>
                    <a:pt x="3214" y="1624"/>
                    <a:pt x="3705" y="1267"/>
                    <a:pt x="3661" y="709"/>
                  </a:cubicBezTo>
                  <a:cubicBezTo>
                    <a:pt x="3661" y="530"/>
                    <a:pt x="3571" y="374"/>
                    <a:pt x="3437" y="263"/>
                  </a:cubicBezTo>
                  <a:cubicBezTo>
                    <a:pt x="3237" y="129"/>
                    <a:pt x="3036" y="39"/>
                    <a:pt x="2812" y="17"/>
                  </a:cubicBezTo>
                  <a:cubicBezTo>
                    <a:pt x="2703" y="6"/>
                    <a:pt x="2592" y="0"/>
                    <a:pt x="248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5"/>
            <p:cNvSpPr/>
            <p:nvPr/>
          </p:nvSpPr>
          <p:spPr>
            <a:xfrm>
              <a:off x="2659956" y="4530000"/>
              <a:ext cx="99025" cy="40225"/>
            </a:xfrm>
            <a:custGeom>
              <a:rect b="b" l="l" r="r" t="t"/>
              <a:pathLst>
                <a:path extrusionOk="0" h="1609" w="3961">
                  <a:moveTo>
                    <a:pt x="1618" y="1"/>
                  </a:moveTo>
                  <a:cubicBezTo>
                    <a:pt x="878" y="1"/>
                    <a:pt x="1" y="136"/>
                    <a:pt x="32" y="781"/>
                  </a:cubicBezTo>
                  <a:cubicBezTo>
                    <a:pt x="54" y="1227"/>
                    <a:pt x="724" y="1383"/>
                    <a:pt x="1103" y="1473"/>
                  </a:cubicBezTo>
                  <a:cubicBezTo>
                    <a:pt x="1464" y="1559"/>
                    <a:pt x="1843" y="1608"/>
                    <a:pt x="2222" y="1608"/>
                  </a:cubicBezTo>
                  <a:cubicBezTo>
                    <a:pt x="2430" y="1608"/>
                    <a:pt x="2639" y="1594"/>
                    <a:pt x="2844" y="1562"/>
                  </a:cubicBezTo>
                  <a:cubicBezTo>
                    <a:pt x="3291" y="1495"/>
                    <a:pt x="3960" y="1227"/>
                    <a:pt x="3826" y="692"/>
                  </a:cubicBezTo>
                  <a:cubicBezTo>
                    <a:pt x="3715" y="446"/>
                    <a:pt x="3514" y="267"/>
                    <a:pt x="3246" y="201"/>
                  </a:cubicBezTo>
                  <a:cubicBezTo>
                    <a:pt x="2956" y="134"/>
                    <a:pt x="2688" y="67"/>
                    <a:pt x="2398" y="44"/>
                  </a:cubicBezTo>
                  <a:cubicBezTo>
                    <a:pt x="2213" y="25"/>
                    <a:pt x="1928" y="1"/>
                    <a:pt x="161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1" name="Google Shape;51;p5"/>
          <p:cNvSpPr/>
          <p:nvPr/>
        </p:nvSpPr>
        <p:spPr>
          <a:xfrm rot="2699731">
            <a:off x="1031686" y="896385"/>
            <a:ext cx="239652" cy="348086"/>
          </a:xfrm>
          <a:custGeom>
            <a:rect b="b" l="l" r="r" t="t"/>
            <a:pathLst>
              <a:path extrusionOk="0" h="15399" w="10602">
                <a:moveTo>
                  <a:pt x="2990" y="0"/>
                </a:moveTo>
                <a:cubicBezTo>
                  <a:pt x="2017" y="0"/>
                  <a:pt x="1143" y="492"/>
                  <a:pt x="647" y="1469"/>
                </a:cubicBezTo>
                <a:cubicBezTo>
                  <a:pt x="0" y="2786"/>
                  <a:pt x="380" y="4237"/>
                  <a:pt x="1272" y="5330"/>
                </a:cubicBezTo>
                <a:cubicBezTo>
                  <a:pt x="1741" y="5888"/>
                  <a:pt x="2299" y="6357"/>
                  <a:pt x="2812" y="6870"/>
                </a:cubicBezTo>
                <a:cubicBezTo>
                  <a:pt x="3326" y="7384"/>
                  <a:pt x="3772" y="7986"/>
                  <a:pt x="4129" y="8633"/>
                </a:cubicBezTo>
                <a:cubicBezTo>
                  <a:pt x="4866" y="9973"/>
                  <a:pt x="5379" y="11446"/>
                  <a:pt x="5691" y="12941"/>
                </a:cubicBezTo>
                <a:cubicBezTo>
                  <a:pt x="5848" y="13566"/>
                  <a:pt x="5937" y="14258"/>
                  <a:pt x="6339" y="14793"/>
                </a:cubicBezTo>
                <a:cubicBezTo>
                  <a:pt x="6613" y="15190"/>
                  <a:pt x="7054" y="15399"/>
                  <a:pt x="7506" y="15399"/>
                </a:cubicBezTo>
                <a:cubicBezTo>
                  <a:pt x="7715" y="15399"/>
                  <a:pt x="7926" y="15354"/>
                  <a:pt x="8124" y="15262"/>
                </a:cubicBezTo>
                <a:cubicBezTo>
                  <a:pt x="9374" y="14771"/>
                  <a:pt x="10602" y="12004"/>
                  <a:pt x="9999" y="8343"/>
                </a:cubicBezTo>
                <a:cubicBezTo>
                  <a:pt x="9530" y="5375"/>
                  <a:pt x="7209" y="1581"/>
                  <a:pt x="4308" y="286"/>
                </a:cubicBezTo>
                <a:cubicBezTo>
                  <a:pt x="3865" y="95"/>
                  <a:pt x="3418" y="0"/>
                  <a:pt x="2990"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6"/>
          <p:cNvSpPr txBox="1"/>
          <p:nvPr>
            <p:ph type="title"/>
          </p:nvPr>
        </p:nvSpPr>
        <p:spPr>
          <a:xfrm>
            <a:off x="763325" y="565075"/>
            <a:ext cx="3598500" cy="2434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54" name="Google Shape;54;p6"/>
          <p:cNvSpPr/>
          <p:nvPr/>
        </p:nvSpPr>
        <p:spPr>
          <a:xfrm>
            <a:off x="5848800" y="327000"/>
            <a:ext cx="2959800" cy="44895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6"/>
          <p:cNvSpPr/>
          <p:nvPr/>
        </p:nvSpPr>
        <p:spPr>
          <a:xfrm rot="-2507346">
            <a:off x="6922399" y="2644606"/>
            <a:ext cx="1116677" cy="1070760"/>
          </a:xfrm>
          <a:custGeom>
            <a:rect b="b" l="l" r="r" t="t"/>
            <a:pathLst>
              <a:path extrusionOk="0" h="23693" w="24708">
                <a:moveTo>
                  <a:pt x="6084" y="1"/>
                </a:moveTo>
                <a:cubicBezTo>
                  <a:pt x="5922" y="1"/>
                  <a:pt x="5747" y="17"/>
                  <a:pt x="5558" y="50"/>
                </a:cubicBezTo>
                <a:cubicBezTo>
                  <a:pt x="4576" y="229"/>
                  <a:pt x="3594" y="452"/>
                  <a:pt x="2634" y="675"/>
                </a:cubicBezTo>
                <a:cubicBezTo>
                  <a:pt x="2054" y="809"/>
                  <a:pt x="1474" y="988"/>
                  <a:pt x="916" y="1188"/>
                </a:cubicBezTo>
                <a:cubicBezTo>
                  <a:pt x="670" y="1278"/>
                  <a:pt x="469" y="1456"/>
                  <a:pt x="358" y="1679"/>
                </a:cubicBezTo>
                <a:cubicBezTo>
                  <a:pt x="202" y="2104"/>
                  <a:pt x="135" y="2550"/>
                  <a:pt x="112" y="2996"/>
                </a:cubicBezTo>
                <a:cubicBezTo>
                  <a:pt x="1" y="5295"/>
                  <a:pt x="492" y="7505"/>
                  <a:pt x="983" y="9737"/>
                </a:cubicBezTo>
                <a:cubicBezTo>
                  <a:pt x="1317" y="11388"/>
                  <a:pt x="1920" y="12973"/>
                  <a:pt x="2791" y="14401"/>
                </a:cubicBezTo>
                <a:cubicBezTo>
                  <a:pt x="3683" y="15852"/>
                  <a:pt x="4866" y="16968"/>
                  <a:pt x="6540" y="17481"/>
                </a:cubicBezTo>
                <a:cubicBezTo>
                  <a:pt x="6846" y="17574"/>
                  <a:pt x="7137" y="17620"/>
                  <a:pt x="7412" y="17620"/>
                </a:cubicBezTo>
                <a:cubicBezTo>
                  <a:pt x="8261" y="17620"/>
                  <a:pt x="8958" y="17181"/>
                  <a:pt x="9464" y="16321"/>
                </a:cubicBezTo>
                <a:cubicBezTo>
                  <a:pt x="9665" y="15941"/>
                  <a:pt x="9843" y="15562"/>
                  <a:pt x="10022" y="15182"/>
                </a:cubicBezTo>
                <a:cubicBezTo>
                  <a:pt x="10334" y="14491"/>
                  <a:pt x="10602" y="13754"/>
                  <a:pt x="10982" y="13107"/>
                </a:cubicBezTo>
                <a:cubicBezTo>
                  <a:pt x="11461" y="12250"/>
                  <a:pt x="12193" y="11820"/>
                  <a:pt x="12936" y="11820"/>
                </a:cubicBezTo>
                <a:cubicBezTo>
                  <a:pt x="13645" y="11820"/>
                  <a:pt x="14365" y="12211"/>
                  <a:pt x="14887" y="12995"/>
                </a:cubicBezTo>
                <a:cubicBezTo>
                  <a:pt x="15356" y="13687"/>
                  <a:pt x="15646" y="14513"/>
                  <a:pt x="15713" y="15361"/>
                </a:cubicBezTo>
                <a:cubicBezTo>
                  <a:pt x="15892" y="17213"/>
                  <a:pt x="16003" y="19088"/>
                  <a:pt x="16137" y="20941"/>
                </a:cubicBezTo>
                <a:cubicBezTo>
                  <a:pt x="16160" y="21521"/>
                  <a:pt x="16227" y="22101"/>
                  <a:pt x="16338" y="22682"/>
                </a:cubicBezTo>
                <a:cubicBezTo>
                  <a:pt x="16401" y="23265"/>
                  <a:pt x="16891" y="23693"/>
                  <a:pt x="17464" y="23693"/>
                </a:cubicBezTo>
                <a:cubicBezTo>
                  <a:pt x="17505" y="23693"/>
                  <a:pt x="17546" y="23690"/>
                  <a:pt x="17588" y="23686"/>
                </a:cubicBezTo>
                <a:cubicBezTo>
                  <a:pt x="19173" y="23664"/>
                  <a:pt x="20780" y="23619"/>
                  <a:pt x="22364" y="23485"/>
                </a:cubicBezTo>
                <a:cubicBezTo>
                  <a:pt x="23726" y="23373"/>
                  <a:pt x="24150" y="22927"/>
                  <a:pt x="24328" y="21566"/>
                </a:cubicBezTo>
                <a:cubicBezTo>
                  <a:pt x="24507" y="20360"/>
                  <a:pt x="24574" y="19133"/>
                  <a:pt x="24708" y="17928"/>
                </a:cubicBezTo>
                <a:cubicBezTo>
                  <a:pt x="24619" y="15495"/>
                  <a:pt x="24328" y="13107"/>
                  <a:pt x="23815" y="10741"/>
                </a:cubicBezTo>
                <a:cubicBezTo>
                  <a:pt x="23391" y="8710"/>
                  <a:pt x="22632" y="6746"/>
                  <a:pt x="21561" y="4983"/>
                </a:cubicBezTo>
                <a:cubicBezTo>
                  <a:pt x="20489" y="3264"/>
                  <a:pt x="19128" y="1813"/>
                  <a:pt x="17253" y="965"/>
                </a:cubicBezTo>
                <a:cubicBezTo>
                  <a:pt x="16501" y="593"/>
                  <a:pt x="15695" y="414"/>
                  <a:pt x="14899" y="414"/>
                </a:cubicBezTo>
                <a:cubicBezTo>
                  <a:pt x="13264" y="414"/>
                  <a:pt x="11668" y="1169"/>
                  <a:pt x="10647" y="2550"/>
                </a:cubicBezTo>
                <a:cubicBezTo>
                  <a:pt x="10089" y="3242"/>
                  <a:pt x="9665" y="4023"/>
                  <a:pt x="9107" y="4715"/>
                </a:cubicBezTo>
                <a:cubicBezTo>
                  <a:pt x="8839" y="5027"/>
                  <a:pt x="8527" y="5317"/>
                  <a:pt x="8169" y="5518"/>
                </a:cubicBezTo>
                <a:cubicBezTo>
                  <a:pt x="8100" y="5562"/>
                  <a:pt x="8031" y="5583"/>
                  <a:pt x="7967" y="5583"/>
                </a:cubicBezTo>
                <a:cubicBezTo>
                  <a:pt x="7803" y="5583"/>
                  <a:pt x="7672" y="5446"/>
                  <a:pt x="7656" y="5206"/>
                </a:cubicBezTo>
                <a:cubicBezTo>
                  <a:pt x="7611" y="4871"/>
                  <a:pt x="7611" y="4536"/>
                  <a:pt x="7611" y="4201"/>
                </a:cubicBezTo>
                <a:cubicBezTo>
                  <a:pt x="7634" y="3264"/>
                  <a:pt x="7589" y="2349"/>
                  <a:pt x="7500" y="1434"/>
                </a:cubicBezTo>
                <a:cubicBezTo>
                  <a:pt x="7388" y="444"/>
                  <a:pt x="6916" y="1"/>
                  <a:pt x="608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6"/>
          <p:cNvSpPr/>
          <p:nvPr/>
        </p:nvSpPr>
        <p:spPr>
          <a:xfrm>
            <a:off x="7376047" y="3040875"/>
            <a:ext cx="1619704" cy="847003"/>
          </a:xfrm>
          <a:custGeom>
            <a:rect b="b" l="l" r="r" t="t"/>
            <a:pathLst>
              <a:path extrusionOk="0" h="28442" w="54389">
                <a:moveTo>
                  <a:pt x="22038" y="1"/>
                </a:moveTo>
                <a:cubicBezTo>
                  <a:pt x="6067" y="1"/>
                  <a:pt x="1751" y="10559"/>
                  <a:pt x="845" y="14668"/>
                </a:cubicBezTo>
                <a:cubicBezTo>
                  <a:pt x="0" y="18409"/>
                  <a:pt x="3108" y="28442"/>
                  <a:pt x="15053" y="28442"/>
                </a:cubicBezTo>
                <a:cubicBezTo>
                  <a:pt x="16361" y="28442"/>
                  <a:pt x="17776" y="28321"/>
                  <a:pt x="19303" y="28059"/>
                </a:cubicBezTo>
                <a:cubicBezTo>
                  <a:pt x="30507" y="26135"/>
                  <a:pt x="32330" y="24516"/>
                  <a:pt x="36259" y="24516"/>
                </a:cubicBezTo>
                <a:cubicBezTo>
                  <a:pt x="37754" y="24516"/>
                  <a:pt x="39554" y="24750"/>
                  <a:pt x="42291" y="25291"/>
                </a:cubicBezTo>
                <a:cubicBezTo>
                  <a:pt x="44015" y="25632"/>
                  <a:pt x="45485" y="25782"/>
                  <a:pt x="46739" y="25782"/>
                </a:cubicBezTo>
                <a:cubicBezTo>
                  <a:pt x="52708" y="25782"/>
                  <a:pt x="53777" y="22398"/>
                  <a:pt x="54054" y="20203"/>
                </a:cubicBezTo>
                <a:cubicBezTo>
                  <a:pt x="54388" y="17547"/>
                  <a:pt x="51866" y="11097"/>
                  <a:pt x="46778" y="7860"/>
                </a:cubicBezTo>
                <a:cubicBezTo>
                  <a:pt x="46778" y="7860"/>
                  <a:pt x="38944" y="250"/>
                  <a:pt x="22539" y="4"/>
                </a:cubicBezTo>
                <a:cubicBezTo>
                  <a:pt x="22371" y="2"/>
                  <a:pt x="22204" y="1"/>
                  <a:pt x="22038"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6"/>
          <p:cNvSpPr/>
          <p:nvPr/>
        </p:nvSpPr>
        <p:spPr>
          <a:xfrm>
            <a:off x="7080174" y="3293804"/>
            <a:ext cx="236632" cy="263315"/>
          </a:xfrm>
          <a:custGeom>
            <a:rect b="b" l="l" r="r" t="t"/>
            <a:pathLst>
              <a:path extrusionOk="0" h="8842" w="7946">
                <a:moveTo>
                  <a:pt x="2040" y="0"/>
                </a:moveTo>
                <a:cubicBezTo>
                  <a:pt x="1531" y="0"/>
                  <a:pt x="1022" y="5"/>
                  <a:pt x="513" y="15"/>
                </a:cubicBezTo>
                <a:cubicBezTo>
                  <a:pt x="179" y="37"/>
                  <a:pt x="0" y="439"/>
                  <a:pt x="223" y="684"/>
                </a:cubicBezTo>
                <a:cubicBezTo>
                  <a:pt x="1540" y="3608"/>
                  <a:pt x="3259" y="6309"/>
                  <a:pt x="5312" y="8764"/>
                </a:cubicBezTo>
                <a:cubicBezTo>
                  <a:pt x="5359" y="8818"/>
                  <a:pt x="5419" y="8841"/>
                  <a:pt x="5479" y="8841"/>
                </a:cubicBezTo>
                <a:cubicBezTo>
                  <a:pt x="5618" y="8841"/>
                  <a:pt x="5758" y="8718"/>
                  <a:pt x="5758" y="8563"/>
                </a:cubicBezTo>
                <a:cubicBezTo>
                  <a:pt x="5825" y="5862"/>
                  <a:pt x="6651" y="3117"/>
                  <a:pt x="7812" y="684"/>
                </a:cubicBezTo>
                <a:cubicBezTo>
                  <a:pt x="7946" y="439"/>
                  <a:pt x="7767" y="126"/>
                  <a:pt x="7477" y="126"/>
                </a:cubicBezTo>
                <a:cubicBezTo>
                  <a:pt x="5665" y="56"/>
                  <a:pt x="3852" y="0"/>
                  <a:pt x="20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6"/>
          <p:cNvSpPr/>
          <p:nvPr/>
        </p:nvSpPr>
        <p:spPr>
          <a:xfrm>
            <a:off x="7461012" y="3307503"/>
            <a:ext cx="220044" cy="228472"/>
          </a:xfrm>
          <a:custGeom>
            <a:rect b="b" l="l" r="r" t="t"/>
            <a:pathLst>
              <a:path extrusionOk="0" h="7672" w="7389">
                <a:moveTo>
                  <a:pt x="630" y="1"/>
                </a:moveTo>
                <a:cubicBezTo>
                  <a:pt x="498" y="1"/>
                  <a:pt x="370" y="13"/>
                  <a:pt x="246" y="46"/>
                </a:cubicBezTo>
                <a:cubicBezTo>
                  <a:pt x="112" y="90"/>
                  <a:pt x="1" y="336"/>
                  <a:pt x="157" y="425"/>
                </a:cubicBezTo>
                <a:cubicBezTo>
                  <a:pt x="157" y="447"/>
                  <a:pt x="179" y="447"/>
                  <a:pt x="202" y="470"/>
                </a:cubicBezTo>
                <a:cubicBezTo>
                  <a:pt x="559" y="1697"/>
                  <a:pt x="1027" y="2880"/>
                  <a:pt x="1608" y="4018"/>
                </a:cubicBezTo>
                <a:cubicBezTo>
                  <a:pt x="2188" y="5246"/>
                  <a:pt x="2880" y="6429"/>
                  <a:pt x="3683" y="7545"/>
                </a:cubicBezTo>
                <a:cubicBezTo>
                  <a:pt x="3740" y="7630"/>
                  <a:pt x="3834" y="7671"/>
                  <a:pt x="3929" y="7671"/>
                </a:cubicBezTo>
                <a:cubicBezTo>
                  <a:pt x="4058" y="7671"/>
                  <a:pt x="4190" y="7597"/>
                  <a:pt x="4241" y="7455"/>
                </a:cubicBezTo>
                <a:cubicBezTo>
                  <a:pt x="4465" y="6853"/>
                  <a:pt x="4755" y="6273"/>
                  <a:pt x="5067" y="5715"/>
                </a:cubicBezTo>
                <a:cubicBezTo>
                  <a:pt x="5335" y="5157"/>
                  <a:pt x="5603" y="4599"/>
                  <a:pt x="5871" y="4041"/>
                </a:cubicBezTo>
                <a:cubicBezTo>
                  <a:pt x="6384" y="2925"/>
                  <a:pt x="6853" y="1809"/>
                  <a:pt x="7321" y="671"/>
                </a:cubicBezTo>
                <a:cubicBezTo>
                  <a:pt x="7388" y="470"/>
                  <a:pt x="7232" y="269"/>
                  <a:pt x="7031" y="269"/>
                </a:cubicBezTo>
                <a:cubicBezTo>
                  <a:pt x="6243" y="345"/>
                  <a:pt x="5464" y="390"/>
                  <a:pt x="4690" y="390"/>
                </a:cubicBezTo>
                <a:cubicBezTo>
                  <a:pt x="4324" y="390"/>
                  <a:pt x="3959" y="380"/>
                  <a:pt x="3594" y="358"/>
                </a:cubicBezTo>
                <a:cubicBezTo>
                  <a:pt x="3014" y="313"/>
                  <a:pt x="2434" y="269"/>
                  <a:pt x="1876" y="180"/>
                </a:cubicBezTo>
                <a:cubicBezTo>
                  <a:pt x="1486" y="129"/>
                  <a:pt x="1044" y="1"/>
                  <a:pt x="63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a:off x="7823922" y="3294221"/>
            <a:ext cx="223737" cy="232254"/>
          </a:xfrm>
          <a:custGeom>
            <a:rect b="b" l="l" r="r" t="t"/>
            <a:pathLst>
              <a:path extrusionOk="0" h="7799" w="7513">
                <a:moveTo>
                  <a:pt x="693" y="1"/>
                </a:moveTo>
                <a:cubicBezTo>
                  <a:pt x="1" y="1"/>
                  <a:pt x="224" y="492"/>
                  <a:pt x="291" y="603"/>
                </a:cubicBezTo>
                <a:cubicBezTo>
                  <a:pt x="849" y="1853"/>
                  <a:pt x="1675" y="2991"/>
                  <a:pt x="2389" y="4152"/>
                </a:cubicBezTo>
                <a:cubicBezTo>
                  <a:pt x="3103" y="5312"/>
                  <a:pt x="3862" y="6495"/>
                  <a:pt x="4599" y="7656"/>
                </a:cubicBezTo>
                <a:cubicBezTo>
                  <a:pt x="4666" y="7752"/>
                  <a:pt x="4767" y="7799"/>
                  <a:pt x="4867" y="7799"/>
                </a:cubicBezTo>
                <a:cubicBezTo>
                  <a:pt x="4998" y="7799"/>
                  <a:pt x="5128" y="7719"/>
                  <a:pt x="5179" y="7567"/>
                </a:cubicBezTo>
                <a:cubicBezTo>
                  <a:pt x="6116" y="5290"/>
                  <a:pt x="6875" y="2947"/>
                  <a:pt x="7456" y="559"/>
                </a:cubicBezTo>
                <a:cubicBezTo>
                  <a:pt x="7512" y="332"/>
                  <a:pt x="7345" y="137"/>
                  <a:pt x="7143" y="137"/>
                </a:cubicBezTo>
                <a:cubicBezTo>
                  <a:pt x="7107" y="137"/>
                  <a:pt x="7069" y="143"/>
                  <a:pt x="7031" y="157"/>
                </a:cubicBezTo>
                <a:cubicBezTo>
                  <a:pt x="6292" y="249"/>
                  <a:pt x="5552" y="299"/>
                  <a:pt x="4820" y="299"/>
                </a:cubicBezTo>
                <a:cubicBezTo>
                  <a:pt x="4491" y="299"/>
                  <a:pt x="4165" y="289"/>
                  <a:pt x="3840" y="268"/>
                </a:cubicBezTo>
                <a:cubicBezTo>
                  <a:pt x="3327" y="246"/>
                  <a:pt x="2835" y="201"/>
                  <a:pt x="2322" y="157"/>
                </a:cubicBezTo>
                <a:cubicBezTo>
                  <a:pt x="1787" y="68"/>
                  <a:pt x="1229" y="23"/>
                  <a:pt x="693"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6"/>
          <p:cNvSpPr/>
          <p:nvPr/>
        </p:nvSpPr>
        <p:spPr>
          <a:xfrm>
            <a:off x="7698306" y="3627826"/>
            <a:ext cx="169538" cy="223678"/>
          </a:xfrm>
          <a:custGeom>
            <a:rect b="b" l="l" r="r" t="t"/>
            <a:pathLst>
              <a:path extrusionOk="0" h="7511" w="5693">
                <a:moveTo>
                  <a:pt x="1060" y="1"/>
                </a:moveTo>
                <a:cubicBezTo>
                  <a:pt x="842" y="1"/>
                  <a:pt x="624" y="8"/>
                  <a:pt x="402" y="25"/>
                </a:cubicBezTo>
                <a:cubicBezTo>
                  <a:pt x="157" y="25"/>
                  <a:pt x="1" y="293"/>
                  <a:pt x="112" y="516"/>
                </a:cubicBezTo>
                <a:cubicBezTo>
                  <a:pt x="90" y="538"/>
                  <a:pt x="90" y="561"/>
                  <a:pt x="112" y="583"/>
                </a:cubicBezTo>
                <a:cubicBezTo>
                  <a:pt x="313" y="1141"/>
                  <a:pt x="447" y="1744"/>
                  <a:pt x="670" y="2302"/>
                </a:cubicBezTo>
                <a:cubicBezTo>
                  <a:pt x="871" y="2882"/>
                  <a:pt x="1117" y="3440"/>
                  <a:pt x="1362" y="4020"/>
                </a:cubicBezTo>
                <a:cubicBezTo>
                  <a:pt x="1853" y="5158"/>
                  <a:pt x="2367" y="6274"/>
                  <a:pt x="2969" y="7368"/>
                </a:cubicBezTo>
                <a:cubicBezTo>
                  <a:pt x="3037" y="7464"/>
                  <a:pt x="3138" y="7511"/>
                  <a:pt x="3236" y="7511"/>
                </a:cubicBezTo>
                <a:cubicBezTo>
                  <a:pt x="3365" y="7511"/>
                  <a:pt x="3489" y="7431"/>
                  <a:pt x="3527" y="7279"/>
                </a:cubicBezTo>
                <a:cubicBezTo>
                  <a:pt x="3951" y="6297"/>
                  <a:pt x="4375" y="5337"/>
                  <a:pt x="4732" y="4333"/>
                </a:cubicBezTo>
                <a:cubicBezTo>
                  <a:pt x="5067" y="3351"/>
                  <a:pt x="5357" y="2346"/>
                  <a:pt x="5580" y="1342"/>
                </a:cubicBezTo>
                <a:cubicBezTo>
                  <a:pt x="5692" y="918"/>
                  <a:pt x="5692" y="516"/>
                  <a:pt x="5201" y="404"/>
                </a:cubicBezTo>
                <a:cubicBezTo>
                  <a:pt x="4710" y="293"/>
                  <a:pt x="4197" y="226"/>
                  <a:pt x="3683" y="204"/>
                </a:cubicBezTo>
                <a:cubicBezTo>
                  <a:pt x="3170" y="137"/>
                  <a:pt x="2634" y="92"/>
                  <a:pt x="2121" y="47"/>
                </a:cubicBezTo>
                <a:cubicBezTo>
                  <a:pt x="1762" y="20"/>
                  <a:pt x="1412" y="1"/>
                  <a:pt x="106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6"/>
          <p:cNvSpPr/>
          <p:nvPr/>
        </p:nvSpPr>
        <p:spPr>
          <a:xfrm>
            <a:off x="7290874" y="3640155"/>
            <a:ext cx="230646" cy="281213"/>
          </a:xfrm>
          <a:custGeom>
            <a:rect b="b" l="l" r="r" t="t"/>
            <a:pathLst>
              <a:path extrusionOk="0" h="9443" w="7745">
                <a:moveTo>
                  <a:pt x="1967" y="1"/>
                </a:moveTo>
                <a:cubicBezTo>
                  <a:pt x="1453" y="1"/>
                  <a:pt x="980" y="30"/>
                  <a:pt x="580" y="102"/>
                </a:cubicBezTo>
                <a:cubicBezTo>
                  <a:pt x="0" y="214"/>
                  <a:pt x="3504" y="6441"/>
                  <a:pt x="5067" y="9297"/>
                </a:cubicBezTo>
                <a:cubicBezTo>
                  <a:pt x="5116" y="9396"/>
                  <a:pt x="5230" y="9442"/>
                  <a:pt x="5344" y="9442"/>
                </a:cubicBezTo>
                <a:cubicBezTo>
                  <a:pt x="5489" y="9442"/>
                  <a:pt x="5634" y="9368"/>
                  <a:pt x="5647" y="9230"/>
                </a:cubicBezTo>
                <a:cubicBezTo>
                  <a:pt x="6160" y="6441"/>
                  <a:pt x="6852" y="3673"/>
                  <a:pt x="7678" y="950"/>
                </a:cubicBezTo>
                <a:cubicBezTo>
                  <a:pt x="7745" y="727"/>
                  <a:pt x="7589" y="526"/>
                  <a:pt x="7388" y="504"/>
                </a:cubicBezTo>
                <a:cubicBezTo>
                  <a:pt x="5892" y="332"/>
                  <a:pt x="3694" y="1"/>
                  <a:pt x="196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6"/>
          <p:cNvSpPr/>
          <p:nvPr/>
        </p:nvSpPr>
        <p:spPr>
          <a:xfrm>
            <a:off x="7024990" y="3714548"/>
            <a:ext cx="189460" cy="218287"/>
          </a:xfrm>
          <a:custGeom>
            <a:rect b="b" l="l" r="r" t="t"/>
            <a:pathLst>
              <a:path extrusionOk="0" h="7330" w="6362">
                <a:moveTo>
                  <a:pt x="294" y="0"/>
                </a:moveTo>
                <a:cubicBezTo>
                  <a:pt x="216" y="0"/>
                  <a:pt x="134" y="56"/>
                  <a:pt x="134" y="126"/>
                </a:cubicBezTo>
                <a:cubicBezTo>
                  <a:pt x="1" y="327"/>
                  <a:pt x="1161" y="2849"/>
                  <a:pt x="1608" y="3898"/>
                </a:cubicBezTo>
                <a:cubicBezTo>
                  <a:pt x="1875" y="4501"/>
                  <a:pt x="2121" y="5081"/>
                  <a:pt x="2389" y="5683"/>
                </a:cubicBezTo>
                <a:cubicBezTo>
                  <a:pt x="2612" y="6264"/>
                  <a:pt x="2924" y="6777"/>
                  <a:pt x="3326" y="7246"/>
                </a:cubicBezTo>
                <a:cubicBezTo>
                  <a:pt x="3399" y="7303"/>
                  <a:pt x="3487" y="7330"/>
                  <a:pt x="3574" y="7330"/>
                </a:cubicBezTo>
                <a:cubicBezTo>
                  <a:pt x="3727" y="7330"/>
                  <a:pt x="3880" y="7246"/>
                  <a:pt x="3951" y="7090"/>
                </a:cubicBezTo>
                <a:cubicBezTo>
                  <a:pt x="4442" y="5996"/>
                  <a:pt x="4888" y="4880"/>
                  <a:pt x="5268" y="3742"/>
                </a:cubicBezTo>
                <a:cubicBezTo>
                  <a:pt x="5446" y="3184"/>
                  <a:pt x="5603" y="2626"/>
                  <a:pt x="5759" y="2090"/>
                </a:cubicBezTo>
                <a:cubicBezTo>
                  <a:pt x="5915" y="1488"/>
                  <a:pt x="6094" y="907"/>
                  <a:pt x="6295" y="327"/>
                </a:cubicBezTo>
                <a:cubicBezTo>
                  <a:pt x="6361" y="193"/>
                  <a:pt x="6228" y="59"/>
                  <a:pt x="6071" y="59"/>
                </a:cubicBezTo>
                <a:cubicBezTo>
                  <a:pt x="5285" y="97"/>
                  <a:pt x="4531" y="181"/>
                  <a:pt x="3742" y="181"/>
                </a:cubicBezTo>
                <a:cubicBezTo>
                  <a:pt x="3590" y="181"/>
                  <a:pt x="3436" y="178"/>
                  <a:pt x="3281" y="171"/>
                </a:cubicBezTo>
                <a:cubicBezTo>
                  <a:pt x="2427" y="110"/>
                  <a:pt x="738" y="12"/>
                  <a:pt x="412" y="12"/>
                </a:cubicBezTo>
                <a:cubicBezTo>
                  <a:pt x="380" y="12"/>
                  <a:pt x="362" y="12"/>
                  <a:pt x="358" y="14"/>
                </a:cubicBezTo>
                <a:cubicBezTo>
                  <a:pt x="338" y="5"/>
                  <a:pt x="316" y="0"/>
                  <a:pt x="29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6"/>
          <p:cNvSpPr/>
          <p:nvPr/>
        </p:nvSpPr>
        <p:spPr>
          <a:xfrm>
            <a:off x="7532129" y="3951217"/>
            <a:ext cx="195446" cy="254351"/>
          </a:xfrm>
          <a:custGeom>
            <a:rect b="b" l="l" r="r" t="t"/>
            <a:pathLst>
              <a:path extrusionOk="0" h="8541" w="6563">
                <a:moveTo>
                  <a:pt x="2021" y="1"/>
                </a:moveTo>
                <a:cubicBezTo>
                  <a:pt x="1485" y="1"/>
                  <a:pt x="951" y="30"/>
                  <a:pt x="425" y="80"/>
                </a:cubicBezTo>
                <a:cubicBezTo>
                  <a:pt x="202" y="102"/>
                  <a:pt x="90" y="214"/>
                  <a:pt x="90" y="348"/>
                </a:cubicBezTo>
                <a:cubicBezTo>
                  <a:pt x="23" y="392"/>
                  <a:pt x="1" y="482"/>
                  <a:pt x="23" y="549"/>
                </a:cubicBezTo>
                <a:cubicBezTo>
                  <a:pt x="380" y="1932"/>
                  <a:pt x="1139" y="3249"/>
                  <a:pt x="1786" y="4566"/>
                </a:cubicBezTo>
                <a:cubicBezTo>
                  <a:pt x="2434" y="5883"/>
                  <a:pt x="3193" y="7155"/>
                  <a:pt x="3996" y="8405"/>
                </a:cubicBezTo>
                <a:cubicBezTo>
                  <a:pt x="4046" y="8495"/>
                  <a:pt x="4169" y="8540"/>
                  <a:pt x="4294" y="8540"/>
                </a:cubicBezTo>
                <a:cubicBezTo>
                  <a:pt x="4448" y="8540"/>
                  <a:pt x="4606" y="8473"/>
                  <a:pt x="4643" y="8338"/>
                </a:cubicBezTo>
                <a:cubicBezTo>
                  <a:pt x="4777" y="7668"/>
                  <a:pt x="4844" y="6976"/>
                  <a:pt x="5023" y="6307"/>
                </a:cubicBezTo>
                <a:cubicBezTo>
                  <a:pt x="5201" y="5682"/>
                  <a:pt x="5358" y="5057"/>
                  <a:pt x="5536" y="4432"/>
                </a:cubicBezTo>
                <a:cubicBezTo>
                  <a:pt x="5871" y="3115"/>
                  <a:pt x="6206" y="1821"/>
                  <a:pt x="6518" y="526"/>
                </a:cubicBezTo>
                <a:cubicBezTo>
                  <a:pt x="6563" y="348"/>
                  <a:pt x="6429" y="169"/>
                  <a:pt x="6183" y="169"/>
                </a:cubicBezTo>
                <a:cubicBezTo>
                  <a:pt x="5201" y="147"/>
                  <a:pt x="4242" y="80"/>
                  <a:pt x="3282" y="58"/>
                </a:cubicBezTo>
                <a:cubicBezTo>
                  <a:pt x="2861" y="18"/>
                  <a:pt x="2440" y="1"/>
                  <a:pt x="202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6"/>
          <p:cNvSpPr/>
          <p:nvPr/>
        </p:nvSpPr>
        <p:spPr>
          <a:xfrm rot="-1761543">
            <a:off x="8100414" y="2562749"/>
            <a:ext cx="981572" cy="700656"/>
          </a:xfrm>
          <a:custGeom>
            <a:rect b="b" l="l" r="r" t="t"/>
            <a:pathLst>
              <a:path extrusionOk="0" h="19507" w="27328">
                <a:moveTo>
                  <a:pt x="14121" y="1"/>
                </a:moveTo>
                <a:cubicBezTo>
                  <a:pt x="12409" y="1"/>
                  <a:pt x="10531" y="588"/>
                  <a:pt x="8547" y="1968"/>
                </a:cubicBezTo>
                <a:cubicBezTo>
                  <a:pt x="1" y="7908"/>
                  <a:pt x="4599" y="19506"/>
                  <a:pt x="14304" y="19506"/>
                </a:cubicBezTo>
                <a:cubicBezTo>
                  <a:pt x="15904" y="19506"/>
                  <a:pt x="17642" y="19191"/>
                  <a:pt x="19483" y="18484"/>
                </a:cubicBezTo>
                <a:cubicBezTo>
                  <a:pt x="27327" y="15440"/>
                  <a:pt x="22903" y="1"/>
                  <a:pt x="1412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6"/>
          <p:cNvSpPr/>
          <p:nvPr/>
        </p:nvSpPr>
        <p:spPr>
          <a:xfrm rot="-3660320">
            <a:off x="6995112" y="993308"/>
            <a:ext cx="1440441" cy="1854475"/>
          </a:xfrm>
          <a:custGeom>
            <a:rect b="b" l="l" r="r" t="t"/>
            <a:pathLst>
              <a:path extrusionOk="0" h="38784" w="30125">
                <a:moveTo>
                  <a:pt x="18357" y="1"/>
                </a:moveTo>
                <a:cubicBezTo>
                  <a:pt x="18040" y="1"/>
                  <a:pt x="17680" y="143"/>
                  <a:pt x="17298" y="433"/>
                </a:cubicBezTo>
                <a:cubicBezTo>
                  <a:pt x="17209" y="500"/>
                  <a:pt x="17142" y="567"/>
                  <a:pt x="17053" y="657"/>
                </a:cubicBezTo>
                <a:cubicBezTo>
                  <a:pt x="16628" y="1170"/>
                  <a:pt x="16160" y="1661"/>
                  <a:pt x="15780" y="2219"/>
                </a:cubicBezTo>
                <a:cubicBezTo>
                  <a:pt x="14620" y="3893"/>
                  <a:pt x="13772" y="5723"/>
                  <a:pt x="12946" y="7575"/>
                </a:cubicBezTo>
                <a:cubicBezTo>
                  <a:pt x="11674" y="10499"/>
                  <a:pt x="10692" y="13535"/>
                  <a:pt x="10022" y="16637"/>
                </a:cubicBezTo>
                <a:cubicBezTo>
                  <a:pt x="9553" y="18623"/>
                  <a:pt x="9219" y="20654"/>
                  <a:pt x="8415" y="22551"/>
                </a:cubicBezTo>
                <a:cubicBezTo>
                  <a:pt x="7835" y="23913"/>
                  <a:pt x="7366" y="25319"/>
                  <a:pt x="6451" y="26524"/>
                </a:cubicBezTo>
                <a:cubicBezTo>
                  <a:pt x="6049" y="27015"/>
                  <a:pt x="5714" y="27551"/>
                  <a:pt x="5290" y="28176"/>
                </a:cubicBezTo>
                <a:cubicBezTo>
                  <a:pt x="5514" y="26636"/>
                  <a:pt x="5781" y="25252"/>
                  <a:pt x="5938" y="23846"/>
                </a:cubicBezTo>
                <a:cubicBezTo>
                  <a:pt x="6161" y="21569"/>
                  <a:pt x="6295" y="19293"/>
                  <a:pt x="6429" y="17016"/>
                </a:cubicBezTo>
                <a:cubicBezTo>
                  <a:pt x="6451" y="16503"/>
                  <a:pt x="6362" y="15990"/>
                  <a:pt x="6228" y="15476"/>
                </a:cubicBezTo>
                <a:cubicBezTo>
                  <a:pt x="6106" y="15056"/>
                  <a:pt x="5794" y="14833"/>
                  <a:pt x="5459" y="14833"/>
                </a:cubicBezTo>
                <a:cubicBezTo>
                  <a:pt x="5242" y="14833"/>
                  <a:pt x="5015" y="14926"/>
                  <a:pt x="4822" y="15119"/>
                </a:cubicBezTo>
                <a:cubicBezTo>
                  <a:pt x="4576" y="15365"/>
                  <a:pt x="4375" y="15655"/>
                  <a:pt x="4197" y="15945"/>
                </a:cubicBezTo>
                <a:cubicBezTo>
                  <a:pt x="2925" y="17887"/>
                  <a:pt x="2210" y="20052"/>
                  <a:pt x="1630" y="22284"/>
                </a:cubicBezTo>
                <a:cubicBezTo>
                  <a:pt x="983" y="24672"/>
                  <a:pt x="961" y="27194"/>
                  <a:pt x="1585" y="29582"/>
                </a:cubicBezTo>
                <a:cubicBezTo>
                  <a:pt x="1809" y="30608"/>
                  <a:pt x="1943" y="31635"/>
                  <a:pt x="2010" y="32662"/>
                </a:cubicBezTo>
                <a:cubicBezTo>
                  <a:pt x="2076" y="33421"/>
                  <a:pt x="1920" y="34202"/>
                  <a:pt x="1541" y="34871"/>
                </a:cubicBezTo>
                <a:cubicBezTo>
                  <a:pt x="1050" y="35786"/>
                  <a:pt x="626" y="36768"/>
                  <a:pt x="202" y="37751"/>
                </a:cubicBezTo>
                <a:cubicBezTo>
                  <a:pt x="1" y="38063"/>
                  <a:pt x="90" y="38487"/>
                  <a:pt x="403" y="38688"/>
                </a:cubicBezTo>
                <a:cubicBezTo>
                  <a:pt x="513" y="38751"/>
                  <a:pt x="628" y="38783"/>
                  <a:pt x="744" y="38783"/>
                </a:cubicBezTo>
                <a:cubicBezTo>
                  <a:pt x="956" y="38783"/>
                  <a:pt x="1167" y="38674"/>
                  <a:pt x="1340" y="38442"/>
                </a:cubicBezTo>
                <a:cubicBezTo>
                  <a:pt x="1429" y="38375"/>
                  <a:pt x="1496" y="38264"/>
                  <a:pt x="1563" y="38175"/>
                </a:cubicBezTo>
                <a:cubicBezTo>
                  <a:pt x="2054" y="37483"/>
                  <a:pt x="2501" y="36791"/>
                  <a:pt x="3014" y="36144"/>
                </a:cubicBezTo>
                <a:cubicBezTo>
                  <a:pt x="4777" y="33822"/>
                  <a:pt x="6920" y="32104"/>
                  <a:pt x="9888" y="31568"/>
                </a:cubicBezTo>
                <a:cubicBezTo>
                  <a:pt x="10714" y="31412"/>
                  <a:pt x="11517" y="31189"/>
                  <a:pt x="12299" y="30899"/>
                </a:cubicBezTo>
                <a:cubicBezTo>
                  <a:pt x="16651" y="29426"/>
                  <a:pt x="20266" y="26792"/>
                  <a:pt x="23570" y="23690"/>
                </a:cubicBezTo>
                <a:cubicBezTo>
                  <a:pt x="23748" y="23533"/>
                  <a:pt x="23904" y="23333"/>
                  <a:pt x="24038" y="23132"/>
                </a:cubicBezTo>
                <a:cubicBezTo>
                  <a:pt x="24412" y="22604"/>
                  <a:pt x="24027" y="21859"/>
                  <a:pt x="23397" y="21859"/>
                </a:cubicBezTo>
                <a:cubicBezTo>
                  <a:pt x="23387" y="21859"/>
                  <a:pt x="23378" y="21859"/>
                  <a:pt x="23369" y="21859"/>
                </a:cubicBezTo>
                <a:cubicBezTo>
                  <a:pt x="23168" y="21859"/>
                  <a:pt x="22989" y="21859"/>
                  <a:pt x="22811" y="21904"/>
                </a:cubicBezTo>
                <a:cubicBezTo>
                  <a:pt x="21182" y="22060"/>
                  <a:pt x="19619" y="22440"/>
                  <a:pt x="18102" y="23020"/>
                </a:cubicBezTo>
                <a:cubicBezTo>
                  <a:pt x="15334" y="24091"/>
                  <a:pt x="12790" y="25564"/>
                  <a:pt x="10312" y="27171"/>
                </a:cubicBezTo>
                <a:cubicBezTo>
                  <a:pt x="9397" y="27752"/>
                  <a:pt x="8527" y="28354"/>
                  <a:pt x="7634" y="28957"/>
                </a:cubicBezTo>
                <a:lnTo>
                  <a:pt x="7567" y="28935"/>
                </a:lnTo>
                <a:cubicBezTo>
                  <a:pt x="7634" y="28823"/>
                  <a:pt x="7701" y="28711"/>
                  <a:pt x="7790" y="28600"/>
                </a:cubicBezTo>
                <a:cubicBezTo>
                  <a:pt x="8750" y="27551"/>
                  <a:pt x="9665" y="26502"/>
                  <a:pt x="10714" y="25475"/>
                </a:cubicBezTo>
                <a:cubicBezTo>
                  <a:pt x="11741" y="24448"/>
                  <a:pt x="12901" y="23556"/>
                  <a:pt x="13928" y="22529"/>
                </a:cubicBezTo>
                <a:cubicBezTo>
                  <a:pt x="15423" y="21056"/>
                  <a:pt x="17008" y="19695"/>
                  <a:pt x="18682" y="18445"/>
                </a:cubicBezTo>
                <a:cubicBezTo>
                  <a:pt x="20490" y="17106"/>
                  <a:pt x="22364" y="15878"/>
                  <a:pt x="24016" y="14316"/>
                </a:cubicBezTo>
                <a:cubicBezTo>
                  <a:pt x="26092" y="12329"/>
                  <a:pt x="28078" y="10231"/>
                  <a:pt x="29306" y="7575"/>
                </a:cubicBezTo>
                <a:cubicBezTo>
                  <a:pt x="29640" y="6883"/>
                  <a:pt x="29864" y="6169"/>
                  <a:pt x="30020" y="5433"/>
                </a:cubicBezTo>
                <a:cubicBezTo>
                  <a:pt x="30125" y="4805"/>
                  <a:pt x="29738" y="4395"/>
                  <a:pt x="29203" y="4395"/>
                </a:cubicBezTo>
                <a:cubicBezTo>
                  <a:pt x="29053" y="4395"/>
                  <a:pt x="28891" y="4427"/>
                  <a:pt x="28725" y="4495"/>
                </a:cubicBezTo>
                <a:cubicBezTo>
                  <a:pt x="28591" y="4540"/>
                  <a:pt x="28480" y="4607"/>
                  <a:pt x="28368" y="4674"/>
                </a:cubicBezTo>
                <a:cubicBezTo>
                  <a:pt x="27632" y="5187"/>
                  <a:pt x="26851" y="5701"/>
                  <a:pt x="26181" y="6259"/>
                </a:cubicBezTo>
                <a:cubicBezTo>
                  <a:pt x="22900" y="9004"/>
                  <a:pt x="19842" y="11972"/>
                  <a:pt x="17030" y="15186"/>
                </a:cubicBezTo>
                <a:cubicBezTo>
                  <a:pt x="14687" y="17797"/>
                  <a:pt x="12477" y="20498"/>
                  <a:pt x="10201" y="23176"/>
                </a:cubicBezTo>
                <a:cubicBezTo>
                  <a:pt x="10111" y="23266"/>
                  <a:pt x="10022" y="23355"/>
                  <a:pt x="9933" y="23444"/>
                </a:cubicBezTo>
                <a:cubicBezTo>
                  <a:pt x="10178" y="22864"/>
                  <a:pt x="10491" y="22306"/>
                  <a:pt x="10759" y="21748"/>
                </a:cubicBezTo>
                <a:cubicBezTo>
                  <a:pt x="12589" y="18199"/>
                  <a:pt x="14374" y="14628"/>
                  <a:pt x="16472" y="11213"/>
                </a:cubicBezTo>
                <a:cubicBezTo>
                  <a:pt x="17744" y="9160"/>
                  <a:pt x="18883" y="7040"/>
                  <a:pt x="19396" y="4629"/>
                </a:cubicBezTo>
                <a:cubicBezTo>
                  <a:pt x="19642" y="3491"/>
                  <a:pt x="19775" y="2330"/>
                  <a:pt x="19485" y="1192"/>
                </a:cubicBezTo>
                <a:cubicBezTo>
                  <a:pt x="19303" y="407"/>
                  <a:pt x="18892" y="1"/>
                  <a:pt x="18357"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6" name="Shape 66"/>
        <p:cNvGrpSpPr/>
        <p:nvPr/>
      </p:nvGrpSpPr>
      <p:grpSpPr>
        <a:xfrm>
          <a:off x="0" y="0"/>
          <a:ext cx="0" cy="0"/>
          <a:chOff x="0" y="0"/>
          <a:chExt cx="0" cy="0"/>
        </a:xfrm>
      </p:grpSpPr>
      <p:sp>
        <p:nvSpPr>
          <p:cNvPr id="67" name="Google Shape;6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8" name="Google Shape;68;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sp>
        <p:nvSpPr>
          <p:cNvPr id="70" name="Google Shape;70;p8"/>
          <p:cNvSpPr/>
          <p:nvPr/>
        </p:nvSpPr>
        <p:spPr>
          <a:xfrm rot="-5400000">
            <a:off x="1094225" y="-429125"/>
            <a:ext cx="2967300" cy="44772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8"/>
          <p:cNvSpPr txBox="1"/>
          <p:nvPr>
            <p:ph type="title"/>
          </p:nvPr>
        </p:nvSpPr>
        <p:spPr>
          <a:xfrm>
            <a:off x="4210750" y="1389525"/>
            <a:ext cx="3939300" cy="20334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6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2" name="Google Shape;72;p8"/>
          <p:cNvSpPr txBox="1"/>
          <p:nvPr>
            <p:ph idx="1" type="subTitle"/>
          </p:nvPr>
        </p:nvSpPr>
        <p:spPr>
          <a:xfrm>
            <a:off x="4210750" y="3552275"/>
            <a:ext cx="3939300" cy="1047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73" name="Google Shape;73;p8"/>
          <p:cNvSpPr/>
          <p:nvPr/>
        </p:nvSpPr>
        <p:spPr>
          <a:xfrm>
            <a:off x="2421962" y="1733628"/>
            <a:ext cx="1292182" cy="1725731"/>
          </a:xfrm>
          <a:custGeom>
            <a:rect b="b" l="l" r="r" t="t"/>
            <a:pathLst>
              <a:path extrusionOk="0" h="43431" w="32520">
                <a:moveTo>
                  <a:pt x="25168" y="1"/>
                </a:moveTo>
                <a:cubicBezTo>
                  <a:pt x="24956" y="1"/>
                  <a:pt x="24743" y="15"/>
                  <a:pt x="24529" y="42"/>
                </a:cubicBezTo>
                <a:cubicBezTo>
                  <a:pt x="22543" y="266"/>
                  <a:pt x="21159" y="1381"/>
                  <a:pt x="20400" y="3212"/>
                </a:cubicBezTo>
                <a:cubicBezTo>
                  <a:pt x="19575" y="5287"/>
                  <a:pt x="18749" y="7363"/>
                  <a:pt x="17945" y="9461"/>
                </a:cubicBezTo>
                <a:cubicBezTo>
                  <a:pt x="17544" y="10555"/>
                  <a:pt x="17276" y="11715"/>
                  <a:pt x="17544" y="12898"/>
                </a:cubicBezTo>
                <a:cubicBezTo>
                  <a:pt x="17700" y="13635"/>
                  <a:pt x="17945" y="14371"/>
                  <a:pt x="18258" y="15063"/>
                </a:cubicBezTo>
                <a:cubicBezTo>
                  <a:pt x="18526" y="15576"/>
                  <a:pt x="18392" y="16179"/>
                  <a:pt x="17945" y="16536"/>
                </a:cubicBezTo>
                <a:cubicBezTo>
                  <a:pt x="17499" y="16938"/>
                  <a:pt x="17030" y="17272"/>
                  <a:pt x="16584" y="17652"/>
                </a:cubicBezTo>
                <a:cubicBezTo>
                  <a:pt x="15579" y="18478"/>
                  <a:pt x="14731" y="19415"/>
                  <a:pt x="14553" y="20754"/>
                </a:cubicBezTo>
                <a:cubicBezTo>
                  <a:pt x="14464" y="21335"/>
                  <a:pt x="14464" y="21915"/>
                  <a:pt x="14508" y="22517"/>
                </a:cubicBezTo>
                <a:cubicBezTo>
                  <a:pt x="14553" y="23254"/>
                  <a:pt x="14263" y="23968"/>
                  <a:pt x="13727" y="24459"/>
                </a:cubicBezTo>
                <a:cubicBezTo>
                  <a:pt x="13437" y="24749"/>
                  <a:pt x="13124" y="25017"/>
                  <a:pt x="12790" y="25240"/>
                </a:cubicBezTo>
                <a:cubicBezTo>
                  <a:pt x="11250" y="26133"/>
                  <a:pt x="9687" y="26981"/>
                  <a:pt x="8147" y="27829"/>
                </a:cubicBezTo>
                <a:cubicBezTo>
                  <a:pt x="6697" y="28610"/>
                  <a:pt x="5223" y="29325"/>
                  <a:pt x="3951" y="30396"/>
                </a:cubicBezTo>
                <a:cubicBezTo>
                  <a:pt x="1452" y="32449"/>
                  <a:pt x="1" y="35552"/>
                  <a:pt x="90" y="38788"/>
                </a:cubicBezTo>
                <a:cubicBezTo>
                  <a:pt x="90" y="40306"/>
                  <a:pt x="514" y="41734"/>
                  <a:pt x="2188" y="42337"/>
                </a:cubicBezTo>
                <a:cubicBezTo>
                  <a:pt x="2255" y="42359"/>
                  <a:pt x="2300" y="42404"/>
                  <a:pt x="2344" y="42448"/>
                </a:cubicBezTo>
                <a:cubicBezTo>
                  <a:pt x="2902" y="42939"/>
                  <a:pt x="3594" y="43207"/>
                  <a:pt x="4331" y="43229"/>
                </a:cubicBezTo>
                <a:cubicBezTo>
                  <a:pt x="5893" y="43319"/>
                  <a:pt x="7455" y="43363"/>
                  <a:pt x="9018" y="43430"/>
                </a:cubicBezTo>
                <a:lnTo>
                  <a:pt x="9040" y="43363"/>
                </a:lnTo>
                <a:cubicBezTo>
                  <a:pt x="10156" y="43319"/>
                  <a:pt x="11317" y="43274"/>
                  <a:pt x="12433" y="43229"/>
                </a:cubicBezTo>
                <a:cubicBezTo>
                  <a:pt x="15111" y="43162"/>
                  <a:pt x="17789" y="42828"/>
                  <a:pt x="20423" y="42225"/>
                </a:cubicBezTo>
                <a:cubicBezTo>
                  <a:pt x="22855" y="41645"/>
                  <a:pt x="25199" y="40864"/>
                  <a:pt x="27319" y="39480"/>
                </a:cubicBezTo>
                <a:cubicBezTo>
                  <a:pt x="29685" y="37940"/>
                  <a:pt x="31180" y="35842"/>
                  <a:pt x="31716" y="33052"/>
                </a:cubicBezTo>
                <a:cubicBezTo>
                  <a:pt x="32163" y="30753"/>
                  <a:pt x="32386" y="28432"/>
                  <a:pt x="32408" y="26088"/>
                </a:cubicBezTo>
                <a:cubicBezTo>
                  <a:pt x="32497" y="21178"/>
                  <a:pt x="32497" y="16246"/>
                  <a:pt x="32497" y="11336"/>
                </a:cubicBezTo>
                <a:cubicBezTo>
                  <a:pt x="32520" y="10778"/>
                  <a:pt x="32430" y="10197"/>
                  <a:pt x="32453" y="9662"/>
                </a:cubicBezTo>
                <a:cubicBezTo>
                  <a:pt x="32453" y="9104"/>
                  <a:pt x="32006" y="8613"/>
                  <a:pt x="32229" y="8032"/>
                </a:cubicBezTo>
                <a:cubicBezTo>
                  <a:pt x="32252" y="8010"/>
                  <a:pt x="32207" y="7966"/>
                  <a:pt x="32207" y="7943"/>
                </a:cubicBezTo>
                <a:cubicBezTo>
                  <a:pt x="31515" y="5734"/>
                  <a:pt x="30556" y="3636"/>
                  <a:pt x="29060" y="1850"/>
                </a:cubicBezTo>
                <a:cubicBezTo>
                  <a:pt x="28083" y="677"/>
                  <a:pt x="26660" y="1"/>
                  <a:pt x="2516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a:off x="2273868" y="1549062"/>
            <a:ext cx="921455" cy="1036209"/>
          </a:xfrm>
          <a:custGeom>
            <a:rect b="b" l="l" r="r" t="t"/>
            <a:pathLst>
              <a:path extrusionOk="0" h="26078" w="23190">
                <a:moveTo>
                  <a:pt x="20065" y="0"/>
                </a:moveTo>
                <a:cubicBezTo>
                  <a:pt x="18659" y="157"/>
                  <a:pt x="17298" y="447"/>
                  <a:pt x="15959" y="893"/>
                </a:cubicBezTo>
                <a:cubicBezTo>
                  <a:pt x="11495" y="2121"/>
                  <a:pt x="7500" y="4687"/>
                  <a:pt x="4531" y="8258"/>
                </a:cubicBezTo>
                <a:cubicBezTo>
                  <a:pt x="2009" y="11204"/>
                  <a:pt x="380" y="14530"/>
                  <a:pt x="112" y="18436"/>
                </a:cubicBezTo>
                <a:cubicBezTo>
                  <a:pt x="1" y="19507"/>
                  <a:pt x="268" y="20578"/>
                  <a:pt x="849" y="21493"/>
                </a:cubicBezTo>
                <a:cubicBezTo>
                  <a:pt x="1965" y="23212"/>
                  <a:pt x="3616" y="24529"/>
                  <a:pt x="5536" y="25221"/>
                </a:cubicBezTo>
                <a:cubicBezTo>
                  <a:pt x="6875" y="25734"/>
                  <a:pt x="8259" y="25890"/>
                  <a:pt x="9665" y="26024"/>
                </a:cubicBezTo>
                <a:cubicBezTo>
                  <a:pt x="9976" y="26060"/>
                  <a:pt x="10281" y="26077"/>
                  <a:pt x="10581" y="26077"/>
                </a:cubicBezTo>
                <a:cubicBezTo>
                  <a:pt x="12710" y="26077"/>
                  <a:pt x="14555" y="25196"/>
                  <a:pt x="16160" y="23748"/>
                </a:cubicBezTo>
                <a:cubicBezTo>
                  <a:pt x="17722" y="22364"/>
                  <a:pt x="18168" y="19909"/>
                  <a:pt x="17164" y="18123"/>
                </a:cubicBezTo>
                <a:cubicBezTo>
                  <a:pt x="16584" y="17097"/>
                  <a:pt x="16717" y="16204"/>
                  <a:pt x="17342" y="15311"/>
                </a:cubicBezTo>
                <a:cubicBezTo>
                  <a:pt x="17766" y="14731"/>
                  <a:pt x="18191" y="14195"/>
                  <a:pt x="18615" y="13637"/>
                </a:cubicBezTo>
                <a:cubicBezTo>
                  <a:pt x="19396" y="12633"/>
                  <a:pt x="19753" y="11383"/>
                  <a:pt x="19641" y="10111"/>
                </a:cubicBezTo>
                <a:cubicBezTo>
                  <a:pt x="19574" y="9553"/>
                  <a:pt x="19597" y="8995"/>
                  <a:pt x="19664" y="8437"/>
                </a:cubicBezTo>
                <a:cubicBezTo>
                  <a:pt x="19798" y="7321"/>
                  <a:pt x="20534" y="6495"/>
                  <a:pt x="21226" y="5669"/>
                </a:cubicBezTo>
                <a:cubicBezTo>
                  <a:pt x="21896" y="4955"/>
                  <a:pt x="22387" y="4129"/>
                  <a:pt x="22744" y="3214"/>
                </a:cubicBezTo>
                <a:cubicBezTo>
                  <a:pt x="23190" y="1830"/>
                  <a:pt x="22587" y="648"/>
                  <a:pt x="21204" y="224"/>
                </a:cubicBezTo>
                <a:cubicBezTo>
                  <a:pt x="20824" y="134"/>
                  <a:pt x="20445" y="45"/>
                  <a:pt x="20065"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a:off x="1709823" y="2557637"/>
            <a:ext cx="748528" cy="852912"/>
          </a:xfrm>
          <a:custGeom>
            <a:rect b="b" l="l" r="r" t="t"/>
            <a:pathLst>
              <a:path extrusionOk="0" h="21465" w="18838">
                <a:moveTo>
                  <a:pt x="11912" y="1"/>
                </a:moveTo>
                <a:cubicBezTo>
                  <a:pt x="11034" y="1"/>
                  <a:pt x="10136" y="142"/>
                  <a:pt x="9218" y="440"/>
                </a:cubicBezTo>
                <a:cubicBezTo>
                  <a:pt x="5960" y="1489"/>
                  <a:pt x="3773" y="3788"/>
                  <a:pt x="2188" y="6757"/>
                </a:cubicBezTo>
                <a:cubicBezTo>
                  <a:pt x="581" y="9814"/>
                  <a:pt x="1" y="13095"/>
                  <a:pt x="45" y="16510"/>
                </a:cubicBezTo>
                <a:cubicBezTo>
                  <a:pt x="90" y="17113"/>
                  <a:pt x="112" y="17715"/>
                  <a:pt x="157" y="18318"/>
                </a:cubicBezTo>
                <a:cubicBezTo>
                  <a:pt x="269" y="19501"/>
                  <a:pt x="715" y="20527"/>
                  <a:pt x="1898" y="20951"/>
                </a:cubicBezTo>
                <a:cubicBezTo>
                  <a:pt x="2724" y="21264"/>
                  <a:pt x="3594" y="21465"/>
                  <a:pt x="4487" y="21465"/>
                </a:cubicBezTo>
                <a:cubicBezTo>
                  <a:pt x="5804" y="21398"/>
                  <a:pt x="7098" y="21219"/>
                  <a:pt x="8393" y="20907"/>
                </a:cubicBezTo>
                <a:cubicBezTo>
                  <a:pt x="12455" y="20014"/>
                  <a:pt x="15334" y="17648"/>
                  <a:pt x="16807" y="13742"/>
                </a:cubicBezTo>
                <a:cubicBezTo>
                  <a:pt x="17789" y="11109"/>
                  <a:pt x="18302" y="8364"/>
                  <a:pt x="18637" y="5574"/>
                </a:cubicBezTo>
                <a:cubicBezTo>
                  <a:pt x="18838" y="3944"/>
                  <a:pt x="18392" y="2471"/>
                  <a:pt x="16918" y="1556"/>
                </a:cubicBezTo>
                <a:cubicBezTo>
                  <a:pt x="15329" y="561"/>
                  <a:pt x="13660" y="1"/>
                  <a:pt x="11912"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a:off x="1820685" y="1370735"/>
            <a:ext cx="859389" cy="983680"/>
          </a:xfrm>
          <a:custGeom>
            <a:rect b="b" l="l" r="r" t="t"/>
            <a:pathLst>
              <a:path extrusionOk="0" h="24756" w="21628">
                <a:moveTo>
                  <a:pt x="16603" y="1"/>
                </a:moveTo>
                <a:cubicBezTo>
                  <a:pt x="16552" y="1"/>
                  <a:pt x="16501" y="1"/>
                  <a:pt x="16450" y="2"/>
                </a:cubicBezTo>
                <a:cubicBezTo>
                  <a:pt x="15981" y="47"/>
                  <a:pt x="15512" y="69"/>
                  <a:pt x="15066" y="114"/>
                </a:cubicBezTo>
                <a:cubicBezTo>
                  <a:pt x="11517" y="538"/>
                  <a:pt x="8214" y="2256"/>
                  <a:pt x="5870" y="4957"/>
                </a:cubicBezTo>
                <a:cubicBezTo>
                  <a:pt x="4174" y="6854"/>
                  <a:pt x="2902" y="9086"/>
                  <a:pt x="2143" y="11496"/>
                </a:cubicBezTo>
                <a:cubicBezTo>
                  <a:pt x="1429" y="13684"/>
                  <a:pt x="871" y="15916"/>
                  <a:pt x="313" y="18148"/>
                </a:cubicBezTo>
                <a:cubicBezTo>
                  <a:pt x="1" y="19353"/>
                  <a:pt x="23" y="20625"/>
                  <a:pt x="335" y="21830"/>
                </a:cubicBezTo>
                <a:cubicBezTo>
                  <a:pt x="817" y="23668"/>
                  <a:pt x="1963" y="24755"/>
                  <a:pt x="3669" y="24755"/>
                </a:cubicBezTo>
                <a:cubicBezTo>
                  <a:pt x="3703" y="24755"/>
                  <a:pt x="3738" y="24755"/>
                  <a:pt x="3772" y="24754"/>
                </a:cubicBezTo>
                <a:cubicBezTo>
                  <a:pt x="5982" y="24687"/>
                  <a:pt x="7901" y="23192"/>
                  <a:pt x="8482" y="21071"/>
                </a:cubicBezTo>
                <a:cubicBezTo>
                  <a:pt x="8750" y="20112"/>
                  <a:pt x="8906" y="19107"/>
                  <a:pt x="9084" y="18148"/>
                </a:cubicBezTo>
                <a:cubicBezTo>
                  <a:pt x="9709" y="14599"/>
                  <a:pt x="11339" y="11720"/>
                  <a:pt x="14575" y="9912"/>
                </a:cubicBezTo>
                <a:cubicBezTo>
                  <a:pt x="15825" y="9175"/>
                  <a:pt x="17030" y="8394"/>
                  <a:pt x="18213" y="7546"/>
                </a:cubicBezTo>
                <a:cubicBezTo>
                  <a:pt x="19306" y="6743"/>
                  <a:pt x="20333" y="5850"/>
                  <a:pt x="20891" y="4578"/>
                </a:cubicBezTo>
                <a:cubicBezTo>
                  <a:pt x="21628" y="2948"/>
                  <a:pt x="21070" y="1408"/>
                  <a:pt x="19463" y="627"/>
                </a:cubicBezTo>
                <a:cubicBezTo>
                  <a:pt x="18572" y="203"/>
                  <a:pt x="17581" y="1"/>
                  <a:pt x="1660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7" name="Google Shape;77;p8"/>
          <p:cNvGrpSpPr/>
          <p:nvPr/>
        </p:nvGrpSpPr>
        <p:grpSpPr>
          <a:xfrm>
            <a:off x="1076618" y="1055008"/>
            <a:ext cx="1197205" cy="1029037"/>
            <a:chOff x="1018374" y="1163150"/>
            <a:chExt cx="1012863" cy="870516"/>
          </a:xfrm>
        </p:grpSpPr>
        <p:sp>
          <p:nvSpPr>
            <p:cNvPr id="78" name="Google Shape;78;p8"/>
            <p:cNvSpPr/>
            <p:nvPr/>
          </p:nvSpPr>
          <p:spPr>
            <a:xfrm>
              <a:off x="1635529" y="1873967"/>
              <a:ext cx="237691" cy="159699"/>
            </a:xfrm>
            <a:custGeom>
              <a:rect b="b" l="l" r="r" t="t"/>
              <a:pathLst>
                <a:path extrusionOk="0" h="5504" w="8192">
                  <a:moveTo>
                    <a:pt x="1781" y="0"/>
                  </a:moveTo>
                  <a:cubicBezTo>
                    <a:pt x="1701" y="0"/>
                    <a:pt x="1621" y="3"/>
                    <a:pt x="1541" y="8"/>
                  </a:cubicBezTo>
                  <a:cubicBezTo>
                    <a:pt x="693" y="53"/>
                    <a:pt x="1" y="901"/>
                    <a:pt x="224" y="1682"/>
                  </a:cubicBezTo>
                  <a:cubicBezTo>
                    <a:pt x="380" y="2285"/>
                    <a:pt x="648" y="2820"/>
                    <a:pt x="1050" y="3311"/>
                  </a:cubicBezTo>
                  <a:cubicBezTo>
                    <a:pt x="2233" y="4561"/>
                    <a:pt x="3862" y="5342"/>
                    <a:pt x="5603" y="5499"/>
                  </a:cubicBezTo>
                  <a:cubicBezTo>
                    <a:pt x="5655" y="5502"/>
                    <a:pt x="5706" y="5503"/>
                    <a:pt x="5757" y="5503"/>
                  </a:cubicBezTo>
                  <a:cubicBezTo>
                    <a:pt x="6447" y="5503"/>
                    <a:pt x="7029" y="5227"/>
                    <a:pt x="7611" y="4874"/>
                  </a:cubicBezTo>
                  <a:cubicBezTo>
                    <a:pt x="7991" y="4673"/>
                    <a:pt x="8192" y="4249"/>
                    <a:pt x="8125" y="3825"/>
                  </a:cubicBezTo>
                  <a:cubicBezTo>
                    <a:pt x="8080" y="3401"/>
                    <a:pt x="7879" y="2999"/>
                    <a:pt x="7567" y="2709"/>
                  </a:cubicBezTo>
                  <a:cubicBezTo>
                    <a:pt x="6138" y="1437"/>
                    <a:pt x="4420" y="700"/>
                    <a:pt x="2612" y="120"/>
                  </a:cubicBezTo>
                  <a:cubicBezTo>
                    <a:pt x="2335" y="33"/>
                    <a:pt x="2058" y="0"/>
                    <a:pt x="178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a:off x="1362901" y="1732808"/>
              <a:ext cx="176817" cy="189062"/>
            </a:xfrm>
            <a:custGeom>
              <a:rect b="b" l="l" r="r" t="t"/>
              <a:pathLst>
                <a:path extrusionOk="0" h="6516" w="6094">
                  <a:moveTo>
                    <a:pt x="1869" y="0"/>
                  </a:moveTo>
                  <a:cubicBezTo>
                    <a:pt x="1811" y="0"/>
                    <a:pt x="1754" y="3"/>
                    <a:pt x="1697" y="8"/>
                  </a:cubicBezTo>
                  <a:cubicBezTo>
                    <a:pt x="1429" y="30"/>
                    <a:pt x="1183" y="52"/>
                    <a:pt x="938" y="119"/>
                  </a:cubicBezTo>
                  <a:cubicBezTo>
                    <a:pt x="357" y="209"/>
                    <a:pt x="134" y="409"/>
                    <a:pt x="45" y="990"/>
                  </a:cubicBezTo>
                  <a:cubicBezTo>
                    <a:pt x="0" y="1280"/>
                    <a:pt x="0" y="1570"/>
                    <a:pt x="45" y="1883"/>
                  </a:cubicBezTo>
                  <a:cubicBezTo>
                    <a:pt x="157" y="2686"/>
                    <a:pt x="491" y="3423"/>
                    <a:pt x="982" y="4070"/>
                  </a:cubicBezTo>
                  <a:cubicBezTo>
                    <a:pt x="1831" y="5208"/>
                    <a:pt x="2835" y="6123"/>
                    <a:pt x="4241" y="6458"/>
                  </a:cubicBezTo>
                  <a:cubicBezTo>
                    <a:pt x="4376" y="6497"/>
                    <a:pt x="4511" y="6516"/>
                    <a:pt x="4643" y="6516"/>
                  </a:cubicBezTo>
                  <a:cubicBezTo>
                    <a:pt x="5406" y="6516"/>
                    <a:pt x="6071" y="5892"/>
                    <a:pt x="6071" y="5074"/>
                  </a:cubicBezTo>
                  <a:cubicBezTo>
                    <a:pt x="6093" y="4829"/>
                    <a:pt x="6071" y="4583"/>
                    <a:pt x="6026" y="4338"/>
                  </a:cubicBezTo>
                  <a:cubicBezTo>
                    <a:pt x="5602" y="2641"/>
                    <a:pt x="4486" y="1458"/>
                    <a:pt x="3147" y="454"/>
                  </a:cubicBezTo>
                  <a:cubicBezTo>
                    <a:pt x="2771" y="157"/>
                    <a:pt x="2324" y="0"/>
                    <a:pt x="1869"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a:off x="1388144" y="1309764"/>
              <a:ext cx="204033" cy="161701"/>
            </a:xfrm>
            <a:custGeom>
              <a:rect b="b" l="l" r="r" t="t"/>
              <a:pathLst>
                <a:path extrusionOk="0" h="5573" w="7032">
                  <a:moveTo>
                    <a:pt x="1761" y="1"/>
                  </a:moveTo>
                  <a:cubicBezTo>
                    <a:pt x="1148" y="1"/>
                    <a:pt x="680" y="363"/>
                    <a:pt x="358" y="906"/>
                  </a:cubicBezTo>
                  <a:cubicBezTo>
                    <a:pt x="1" y="1464"/>
                    <a:pt x="23" y="2178"/>
                    <a:pt x="403" y="2736"/>
                  </a:cubicBezTo>
                  <a:cubicBezTo>
                    <a:pt x="1251" y="4187"/>
                    <a:pt x="2612" y="4991"/>
                    <a:pt x="4152" y="5482"/>
                  </a:cubicBezTo>
                  <a:cubicBezTo>
                    <a:pt x="4353" y="5526"/>
                    <a:pt x="4554" y="5571"/>
                    <a:pt x="4755" y="5571"/>
                  </a:cubicBezTo>
                  <a:cubicBezTo>
                    <a:pt x="4780" y="5572"/>
                    <a:pt x="4806" y="5572"/>
                    <a:pt x="4831" y="5572"/>
                  </a:cubicBezTo>
                  <a:cubicBezTo>
                    <a:pt x="5360" y="5572"/>
                    <a:pt x="5843" y="5353"/>
                    <a:pt x="6205" y="4991"/>
                  </a:cubicBezTo>
                  <a:cubicBezTo>
                    <a:pt x="7031" y="4098"/>
                    <a:pt x="6987" y="2803"/>
                    <a:pt x="6072" y="1821"/>
                  </a:cubicBezTo>
                  <a:cubicBezTo>
                    <a:pt x="4956" y="661"/>
                    <a:pt x="3505" y="214"/>
                    <a:pt x="1965" y="13"/>
                  </a:cubicBezTo>
                  <a:cubicBezTo>
                    <a:pt x="1895" y="5"/>
                    <a:pt x="1827" y="1"/>
                    <a:pt x="176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a:off x="1223019" y="1856558"/>
              <a:ext cx="169041" cy="175744"/>
            </a:xfrm>
            <a:custGeom>
              <a:rect b="b" l="l" r="r" t="t"/>
              <a:pathLst>
                <a:path extrusionOk="0" h="6057" w="5826">
                  <a:moveTo>
                    <a:pt x="2068" y="0"/>
                  </a:moveTo>
                  <a:cubicBezTo>
                    <a:pt x="1091" y="0"/>
                    <a:pt x="255" y="775"/>
                    <a:pt x="157" y="1925"/>
                  </a:cubicBezTo>
                  <a:cubicBezTo>
                    <a:pt x="0" y="3755"/>
                    <a:pt x="1697" y="5831"/>
                    <a:pt x="3527" y="6032"/>
                  </a:cubicBezTo>
                  <a:cubicBezTo>
                    <a:pt x="3659" y="6048"/>
                    <a:pt x="3786" y="6056"/>
                    <a:pt x="3909" y="6056"/>
                  </a:cubicBezTo>
                  <a:cubicBezTo>
                    <a:pt x="5109" y="6056"/>
                    <a:pt x="5826" y="5275"/>
                    <a:pt x="5826" y="3978"/>
                  </a:cubicBezTo>
                  <a:cubicBezTo>
                    <a:pt x="5826" y="3353"/>
                    <a:pt x="5759" y="2684"/>
                    <a:pt x="5335" y="2260"/>
                  </a:cubicBezTo>
                  <a:cubicBezTo>
                    <a:pt x="4687" y="1523"/>
                    <a:pt x="3951" y="854"/>
                    <a:pt x="3147" y="318"/>
                  </a:cubicBezTo>
                  <a:cubicBezTo>
                    <a:pt x="2788" y="100"/>
                    <a:pt x="2419" y="0"/>
                    <a:pt x="206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1526750" y="1578069"/>
              <a:ext cx="179400" cy="146874"/>
            </a:xfrm>
            <a:custGeom>
              <a:rect b="b" l="l" r="r" t="t"/>
              <a:pathLst>
                <a:path extrusionOk="0" h="5062" w="6183">
                  <a:moveTo>
                    <a:pt x="2340" y="1"/>
                  </a:moveTo>
                  <a:cubicBezTo>
                    <a:pt x="2007" y="1"/>
                    <a:pt x="1677" y="68"/>
                    <a:pt x="1362" y="207"/>
                  </a:cubicBezTo>
                  <a:cubicBezTo>
                    <a:pt x="134" y="721"/>
                    <a:pt x="0" y="2060"/>
                    <a:pt x="558" y="2930"/>
                  </a:cubicBezTo>
                  <a:cubicBezTo>
                    <a:pt x="1228" y="4046"/>
                    <a:pt x="2366" y="4805"/>
                    <a:pt x="3638" y="5028"/>
                  </a:cubicBezTo>
                  <a:cubicBezTo>
                    <a:pt x="3772" y="5051"/>
                    <a:pt x="3907" y="5062"/>
                    <a:pt x="4043" y="5062"/>
                  </a:cubicBezTo>
                  <a:cubicBezTo>
                    <a:pt x="4449" y="5062"/>
                    <a:pt x="4854" y="4961"/>
                    <a:pt x="5223" y="4760"/>
                  </a:cubicBezTo>
                  <a:cubicBezTo>
                    <a:pt x="5781" y="4470"/>
                    <a:pt x="6138" y="3890"/>
                    <a:pt x="6182" y="3265"/>
                  </a:cubicBezTo>
                  <a:cubicBezTo>
                    <a:pt x="6071" y="2819"/>
                    <a:pt x="5915" y="2395"/>
                    <a:pt x="5714" y="1993"/>
                  </a:cubicBezTo>
                  <a:cubicBezTo>
                    <a:pt x="5156" y="944"/>
                    <a:pt x="4174" y="475"/>
                    <a:pt x="3102" y="118"/>
                  </a:cubicBezTo>
                  <a:cubicBezTo>
                    <a:pt x="2851" y="41"/>
                    <a:pt x="2595" y="1"/>
                    <a:pt x="234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1641361" y="1343683"/>
              <a:ext cx="141854" cy="169651"/>
            </a:xfrm>
            <a:custGeom>
              <a:rect b="b" l="l" r="r" t="t"/>
              <a:pathLst>
                <a:path extrusionOk="0" h="5847" w="4889">
                  <a:moveTo>
                    <a:pt x="2270" y="1"/>
                  </a:moveTo>
                  <a:cubicBezTo>
                    <a:pt x="1390" y="1"/>
                    <a:pt x="609" y="657"/>
                    <a:pt x="402" y="1433"/>
                  </a:cubicBezTo>
                  <a:cubicBezTo>
                    <a:pt x="1" y="2840"/>
                    <a:pt x="737" y="4737"/>
                    <a:pt x="1987" y="5540"/>
                  </a:cubicBezTo>
                  <a:cubicBezTo>
                    <a:pt x="2287" y="5746"/>
                    <a:pt x="2633" y="5846"/>
                    <a:pt x="2976" y="5846"/>
                  </a:cubicBezTo>
                  <a:cubicBezTo>
                    <a:pt x="3526" y="5846"/>
                    <a:pt x="4068" y="5589"/>
                    <a:pt x="4397" y="5094"/>
                  </a:cubicBezTo>
                  <a:cubicBezTo>
                    <a:pt x="4732" y="4625"/>
                    <a:pt x="4888" y="4067"/>
                    <a:pt x="4866" y="3509"/>
                  </a:cubicBezTo>
                  <a:cubicBezTo>
                    <a:pt x="4866" y="1947"/>
                    <a:pt x="4152" y="742"/>
                    <a:pt x="3058" y="184"/>
                  </a:cubicBezTo>
                  <a:cubicBezTo>
                    <a:pt x="2795" y="57"/>
                    <a:pt x="2528" y="1"/>
                    <a:pt x="227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a:off x="1739142" y="1618749"/>
              <a:ext cx="136022" cy="168258"/>
            </a:xfrm>
            <a:custGeom>
              <a:rect b="b" l="l" r="r" t="t"/>
              <a:pathLst>
                <a:path extrusionOk="0" h="5799" w="4688">
                  <a:moveTo>
                    <a:pt x="2382" y="0"/>
                  </a:moveTo>
                  <a:cubicBezTo>
                    <a:pt x="1854" y="0"/>
                    <a:pt x="1306" y="240"/>
                    <a:pt x="849" y="814"/>
                  </a:cubicBezTo>
                  <a:cubicBezTo>
                    <a:pt x="1" y="1863"/>
                    <a:pt x="1" y="3671"/>
                    <a:pt x="760" y="4787"/>
                  </a:cubicBezTo>
                  <a:cubicBezTo>
                    <a:pt x="1175" y="5389"/>
                    <a:pt x="1726" y="5798"/>
                    <a:pt x="2465" y="5798"/>
                  </a:cubicBezTo>
                  <a:cubicBezTo>
                    <a:pt x="2521" y="5798"/>
                    <a:pt x="2577" y="5796"/>
                    <a:pt x="2634" y="5791"/>
                  </a:cubicBezTo>
                  <a:cubicBezTo>
                    <a:pt x="3393" y="5724"/>
                    <a:pt x="4040" y="5211"/>
                    <a:pt x="4308" y="4497"/>
                  </a:cubicBezTo>
                  <a:cubicBezTo>
                    <a:pt x="4465" y="3983"/>
                    <a:pt x="4598" y="3470"/>
                    <a:pt x="4688" y="2934"/>
                  </a:cubicBezTo>
                  <a:cubicBezTo>
                    <a:pt x="4621" y="2109"/>
                    <a:pt x="4465" y="1372"/>
                    <a:pt x="3907" y="747"/>
                  </a:cubicBezTo>
                  <a:cubicBezTo>
                    <a:pt x="3521" y="291"/>
                    <a:pt x="2963" y="0"/>
                    <a:pt x="238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a:off x="1274811" y="1486294"/>
              <a:ext cx="150269" cy="152039"/>
            </a:xfrm>
            <a:custGeom>
              <a:rect b="b" l="l" r="r" t="t"/>
              <a:pathLst>
                <a:path extrusionOk="0" h="5240" w="5179">
                  <a:moveTo>
                    <a:pt x="1935" y="0"/>
                  </a:moveTo>
                  <a:cubicBezTo>
                    <a:pt x="1405" y="0"/>
                    <a:pt x="921" y="296"/>
                    <a:pt x="671" y="759"/>
                  </a:cubicBezTo>
                  <a:cubicBezTo>
                    <a:pt x="113" y="1741"/>
                    <a:pt x="1" y="2723"/>
                    <a:pt x="671" y="3683"/>
                  </a:cubicBezTo>
                  <a:cubicBezTo>
                    <a:pt x="1139" y="4397"/>
                    <a:pt x="1831" y="4910"/>
                    <a:pt x="2612" y="5134"/>
                  </a:cubicBezTo>
                  <a:cubicBezTo>
                    <a:pt x="2844" y="5206"/>
                    <a:pt x="3072" y="5240"/>
                    <a:pt x="3289" y="5240"/>
                  </a:cubicBezTo>
                  <a:cubicBezTo>
                    <a:pt x="4349" y="5240"/>
                    <a:pt x="5179" y="4433"/>
                    <a:pt x="5179" y="3303"/>
                  </a:cubicBezTo>
                  <a:cubicBezTo>
                    <a:pt x="5179" y="1786"/>
                    <a:pt x="3684" y="156"/>
                    <a:pt x="2188" y="23"/>
                  </a:cubicBezTo>
                  <a:cubicBezTo>
                    <a:pt x="2103" y="7"/>
                    <a:pt x="2019" y="0"/>
                    <a:pt x="1935"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a:off x="1114211" y="1270304"/>
              <a:ext cx="139272" cy="167823"/>
            </a:xfrm>
            <a:custGeom>
              <a:rect b="b" l="l" r="r" t="t"/>
              <a:pathLst>
                <a:path extrusionOk="0" h="5784" w="4800">
                  <a:moveTo>
                    <a:pt x="1693" y="1"/>
                  </a:moveTo>
                  <a:cubicBezTo>
                    <a:pt x="1309" y="1"/>
                    <a:pt x="942" y="132"/>
                    <a:pt x="626" y="436"/>
                  </a:cubicBezTo>
                  <a:cubicBezTo>
                    <a:pt x="68" y="949"/>
                    <a:pt x="1" y="1619"/>
                    <a:pt x="269" y="2311"/>
                  </a:cubicBezTo>
                  <a:cubicBezTo>
                    <a:pt x="313" y="2445"/>
                    <a:pt x="336" y="2579"/>
                    <a:pt x="380" y="2713"/>
                  </a:cubicBezTo>
                  <a:cubicBezTo>
                    <a:pt x="670" y="3851"/>
                    <a:pt x="1385" y="4855"/>
                    <a:pt x="2411" y="5458"/>
                  </a:cubicBezTo>
                  <a:cubicBezTo>
                    <a:pt x="2757" y="5679"/>
                    <a:pt x="3100" y="5783"/>
                    <a:pt x="3415" y="5783"/>
                  </a:cubicBezTo>
                  <a:cubicBezTo>
                    <a:pt x="4177" y="5783"/>
                    <a:pt x="4768" y="5175"/>
                    <a:pt x="4799" y="4163"/>
                  </a:cubicBezTo>
                  <a:lnTo>
                    <a:pt x="4799" y="3918"/>
                  </a:lnTo>
                  <a:cubicBezTo>
                    <a:pt x="4777" y="3628"/>
                    <a:pt x="4777" y="3449"/>
                    <a:pt x="4755" y="3271"/>
                  </a:cubicBezTo>
                  <a:cubicBezTo>
                    <a:pt x="4532" y="1909"/>
                    <a:pt x="3862" y="838"/>
                    <a:pt x="2590" y="213"/>
                  </a:cubicBezTo>
                  <a:cubicBezTo>
                    <a:pt x="2290" y="78"/>
                    <a:pt x="1986" y="1"/>
                    <a:pt x="1693"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1136234" y="1603022"/>
              <a:ext cx="165821" cy="140462"/>
            </a:xfrm>
            <a:custGeom>
              <a:rect b="b" l="l" r="r" t="t"/>
              <a:pathLst>
                <a:path extrusionOk="0" h="4841" w="5715">
                  <a:moveTo>
                    <a:pt x="2061" y="0"/>
                  </a:moveTo>
                  <a:cubicBezTo>
                    <a:pt x="1902" y="0"/>
                    <a:pt x="1744" y="13"/>
                    <a:pt x="1585" y="39"/>
                  </a:cubicBezTo>
                  <a:cubicBezTo>
                    <a:pt x="1161" y="84"/>
                    <a:pt x="893" y="463"/>
                    <a:pt x="603" y="776"/>
                  </a:cubicBezTo>
                  <a:cubicBezTo>
                    <a:pt x="157" y="1200"/>
                    <a:pt x="1" y="1557"/>
                    <a:pt x="336" y="2048"/>
                  </a:cubicBezTo>
                  <a:cubicBezTo>
                    <a:pt x="693" y="2584"/>
                    <a:pt x="1094" y="3075"/>
                    <a:pt x="1563" y="3499"/>
                  </a:cubicBezTo>
                  <a:cubicBezTo>
                    <a:pt x="2277" y="4124"/>
                    <a:pt x="3103" y="4659"/>
                    <a:pt x="4018" y="4816"/>
                  </a:cubicBezTo>
                  <a:cubicBezTo>
                    <a:pt x="4118" y="4832"/>
                    <a:pt x="4215" y="4840"/>
                    <a:pt x="4310" y="4840"/>
                  </a:cubicBezTo>
                  <a:cubicBezTo>
                    <a:pt x="5108" y="4840"/>
                    <a:pt x="5714" y="4272"/>
                    <a:pt x="5714" y="3454"/>
                  </a:cubicBezTo>
                  <a:cubicBezTo>
                    <a:pt x="5714" y="3365"/>
                    <a:pt x="5692" y="3276"/>
                    <a:pt x="5692" y="3186"/>
                  </a:cubicBezTo>
                  <a:cubicBezTo>
                    <a:pt x="5647" y="3052"/>
                    <a:pt x="5625" y="2918"/>
                    <a:pt x="5580" y="2784"/>
                  </a:cubicBezTo>
                  <a:cubicBezTo>
                    <a:pt x="5067" y="1535"/>
                    <a:pt x="4063" y="553"/>
                    <a:pt x="2791" y="84"/>
                  </a:cubicBezTo>
                  <a:cubicBezTo>
                    <a:pt x="2547" y="30"/>
                    <a:pt x="2304" y="0"/>
                    <a:pt x="206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1900409" y="1726889"/>
              <a:ext cx="130829" cy="165444"/>
            </a:xfrm>
            <a:custGeom>
              <a:rect b="b" l="l" r="r" t="t"/>
              <a:pathLst>
                <a:path extrusionOk="0" h="5702" w="4509">
                  <a:moveTo>
                    <a:pt x="2027" y="1"/>
                  </a:moveTo>
                  <a:cubicBezTo>
                    <a:pt x="1647" y="1"/>
                    <a:pt x="1280" y="189"/>
                    <a:pt x="1071" y="547"/>
                  </a:cubicBezTo>
                  <a:cubicBezTo>
                    <a:pt x="335" y="1707"/>
                    <a:pt x="0" y="3515"/>
                    <a:pt x="1049" y="4832"/>
                  </a:cubicBezTo>
                  <a:cubicBezTo>
                    <a:pt x="1497" y="5396"/>
                    <a:pt x="2069" y="5701"/>
                    <a:pt x="2663" y="5701"/>
                  </a:cubicBezTo>
                  <a:cubicBezTo>
                    <a:pt x="2868" y="5701"/>
                    <a:pt x="3075" y="5665"/>
                    <a:pt x="3281" y="5591"/>
                  </a:cubicBezTo>
                  <a:cubicBezTo>
                    <a:pt x="4129" y="5278"/>
                    <a:pt x="4509" y="4675"/>
                    <a:pt x="4509" y="3336"/>
                  </a:cubicBezTo>
                  <a:cubicBezTo>
                    <a:pt x="4419" y="2444"/>
                    <a:pt x="4107" y="1618"/>
                    <a:pt x="3571" y="904"/>
                  </a:cubicBezTo>
                  <a:cubicBezTo>
                    <a:pt x="3303" y="591"/>
                    <a:pt x="2969" y="323"/>
                    <a:pt x="2589" y="145"/>
                  </a:cubicBezTo>
                  <a:cubicBezTo>
                    <a:pt x="2411" y="48"/>
                    <a:pt x="2217" y="1"/>
                    <a:pt x="20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8"/>
            <p:cNvSpPr/>
            <p:nvPr/>
          </p:nvSpPr>
          <p:spPr>
            <a:xfrm>
              <a:off x="1474929" y="1163150"/>
              <a:ext cx="163209" cy="113333"/>
            </a:xfrm>
            <a:custGeom>
              <a:rect b="b" l="l" r="r" t="t"/>
              <a:pathLst>
                <a:path extrusionOk="0" h="3906" w="5625">
                  <a:moveTo>
                    <a:pt x="2548" y="1"/>
                  </a:moveTo>
                  <a:cubicBezTo>
                    <a:pt x="1984" y="1"/>
                    <a:pt x="1430" y="152"/>
                    <a:pt x="1005" y="469"/>
                  </a:cubicBezTo>
                  <a:cubicBezTo>
                    <a:pt x="1" y="1205"/>
                    <a:pt x="90" y="2723"/>
                    <a:pt x="1183" y="3326"/>
                  </a:cubicBezTo>
                  <a:cubicBezTo>
                    <a:pt x="1764" y="3571"/>
                    <a:pt x="2344" y="3750"/>
                    <a:pt x="2947" y="3906"/>
                  </a:cubicBezTo>
                  <a:lnTo>
                    <a:pt x="2991" y="3817"/>
                  </a:lnTo>
                  <a:cubicBezTo>
                    <a:pt x="3214" y="3772"/>
                    <a:pt x="3438" y="3750"/>
                    <a:pt x="3683" y="3727"/>
                  </a:cubicBezTo>
                  <a:cubicBezTo>
                    <a:pt x="5067" y="3504"/>
                    <a:pt x="5625" y="2053"/>
                    <a:pt x="4732" y="937"/>
                  </a:cubicBezTo>
                  <a:cubicBezTo>
                    <a:pt x="4228" y="327"/>
                    <a:pt x="3376" y="1"/>
                    <a:pt x="2548"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8"/>
            <p:cNvSpPr/>
            <p:nvPr/>
          </p:nvSpPr>
          <p:spPr>
            <a:xfrm>
              <a:off x="1252817" y="1174350"/>
              <a:ext cx="164515" cy="109909"/>
            </a:xfrm>
            <a:custGeom>
              <a:rect b="b" l="l" r="r" t="t"/>
              <a:pathLst>
                <a:path extrusionOk="0" h="3788" w="5670">
                  <a:moveTo>
                    <a:pt x="2118" y="1"/>
                  </a:moveTo>
                  <a:cubicBezTo>
                    <a:pt x="1705" y="1"/>
                    <a:pt x="1307" y="153"/>
                    <a:pt x="1004" y="418"/>
                  </a:cubicBezTo>
                  <a:cubicBezTo>
                    <a:pt x="380" y="998"/>
                    <a:pt x="0" y="1980"/>
                    <a:pt x="848" y="2739"/>
                  </a:cubicBezTo>
                  <a:cubicBezTo>
                    <a:pt x="1496" y="3341"/>
                    <a:pt x="2344" y="3676"/>
                    <a:pt x="3259" y="3698"/>
                  </a:cubicBezTo>
                  <a:cubicBezTo>
                    <a:pt x="3259" y="3721"/>
                    <a:pt x="3259" y="3765"/>
                    <a:pt x="3281" y="3788"/>
                  </a:cubicBezTo>
                  <a:cubicBezTo>
                    <a:pt x="3817" y="3654"/>
                    <a:pt x="4330" y="3475"/>
                    <a:pt x="4843" y="3252"/>
                  </a:cubicBezTo>
                  <a:cubicBezTo>
                    <a:pt x="5424" y="2984"/>
                    <a:pt x="5669" y="2292"/>
                    <a:pt x="5379" y="1734"/>
                  </a:cubicBezTo>
                  <a:cubicBezTo>
                    <a:pt x="5200" y="1355"/>
                    <a:pt x="4933" y="1020"/>
                    <a:pt x="4598" y="775"/>
                  </a:cubicBezTo>
                  <a:cubicBezTo>
                    <a:pt x="3928" y="328"/>
                    <a:pt x="3147" y="60"/>
                    <a:pt x="2344" y="16"/>
                  </a:cubicBezTo>
                  <a:cubicBezTo>
                    <a:pt x="2268" y="6"/>
                    <a:pt x="2193" y="1"/>
                    <a:pt x="2118"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1018374" y="1399422"/>
              <a:ext cx="119194" cy="130684"/>
            </a:xfrm>
            <a:custGeom>
              <a:rect b="b" l="l" r="r" t="t"/>
              <a:pathLst>
                <a:path extrusionOk="0" h="4504" w="4108">
                  <a:moveTo>
                    <a:pt x="1848" y="1"/>
                  </a:moveTo>
                  <a:cubicBezTo>
                    <a:pt x="1261" y="1"/>
                    <a:pt x="738" y="326"/>
                    <a:pt x="492" y="896"/>
                  </a:cubicBezTo>
                  <a:cubicBezTo>
                    <a:pt x="1" y="1968"/>
                    <a:pt x="268" y="3217"/>
                    <a:pt x="1161" y="3976"/>
                  </a:cubicBezTo>
                  <a:cubicBezTo>
                    <a:pt x="1555" y="4311"/>
                    <a:pt x="1986" y="4504"/>
                    <a:pt x="2437" y="4504"/>
                  </a:cubicBezTo>
                  <a:cubicBezTo>
                    <a:pt x="2677" y="4504"/>
                    <a:pt x="2922" y="4450"/>
                    <a:pt x="3170" y="4333"/>
                  </a:cubicBezTo>
                  <a:cubicBezTo>
                    <a:pt x="3862" y="3999"/>
                    <a:pt x="4107" y="3374"/>
                    <a:pt x="4085" y="2704"/>
                  </a:cubicBezTo>
                  <a:cubicBezTo>
                    <a:pt x="4063" y="1543"/>
                    <a:pt x="3549" y="673"/>
                    <a:pt x="2657" y="204"/>
                  </a:cubicBezTo>
                  <a:cubicBezTo>
                    <a:pt x="2387" y="66"/>
                    <a:pt x="2111" y="1"/>
                    <a:pt x="1848"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2" name="Shape 92"/>
        <p:cNvGrpSpPr/>
        <p:nvPr/>
      </p:nvGrpSpPr>
      <p:grpSpPr>
        <a:xfrm>
          <a:off x="0" y="0"/>
          <a:ext cx="0" cy="0"/>
          <a:chOff x="0" y="0"/>
          <a:chExt cx="0" cy="0"/>
        </a:xfrm>
      </p:grpSpPr>
      <p:sp>
        <p:nvSpPr>
          <p:cNvPr id="93" name="Google Shape;93;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94" name="Google Shape;94;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5" name="Google Shape;95;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6" name="Shape 96"/>
        <p:cNvGrpSpPr/>
        <p:nvPr/>
      </p:nvGrpSpPr>
      <p:grpSpPr>
        <a:xfrm>
          <a:off x="0" y="0"/>
          <a:ext cx="0" cy="0"/>
          <a:chOff x="0" y="0"/>
          <a:chExt cx="0" cy="0"/>
        </a:xfrm>
      </p:grpSpPr>
      <p:sp>
        <p:nvSpPr>
          <p:cNvPr id="97" name="Google Shape;9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theme" Target="../theme/theme1.xml"/><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37" Type="http://schemas.openxmlformats.org/officeDocument/2006/relationships/slideLayout" Target="../slideLayouts/slideLayout37.xml"/><Relationship Id="rId14" Type="http://schemas.openxmlformats.org/officeDocument/2006/relationships/slideLayout" Target="../slideLayouts/slideLayout14.xml"/><Relationship Id="rId36" Type="http://schemas.openxmlformats.org/officeDocument/2006/relationships/slideLayout" Target="../slideLayouts/slideLayout36.xml"/><Relationship Id="rId17" Type="http://schemas.openxmlformats.org/officeDocument/2006/relationships/slideLayout" Target="../slideLayouts/slideLayout17.xml"/><Relationship Id="rId39" Type="http://schemas.openxmlformats.org/officeDocument/2006/relationships/slideLayout" Target="../slideLayouts/slideLayout39.xml"/><Relationship Id="rId16" Type="http://schemas.openxmlformats.org/officeDocument/2006/relationships/slideLayout" Target="../slideLayouts/slideLayout16.xml"/><Relationship Id="rId38" Type="http://schemas.openxmlformats.org/officeDocument/2006/relationships/slideLayout" Target="../slideLayouts/slideLayout38.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dk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23300" y="445025"/>
            <a:ext cx="77493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Alata"/>
              <a:buNone/>
              <a:defRPr sz="2800">
                <a:solidFill>
                  <a:schemeClr val="dk1"/>
                </a:solidFill>
                <a:latin typeface="Alata"/>
                <a:ea typeface="Alata"/>
                <a:cs typeface="Alata"/>
                <a:sym typeface="Alat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723300" y="1152475"/>
            <a:ext cx="77493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1pPr>
            <a:lvl2pPr indent="-317500" lvl="1" marL="9144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2pPr>
            <a:lvl3pPr indent="-317500" lvl="2" marL="13716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3pPr>
            <a:lvl4pPr indent="-317500" lvl="3" marL="18288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4pPr>
            <a:lvl5pPr indent="-317500" lvl="4" marL="22860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5pPr>
            <a:lvl6pPr indent="-317500" lvl="5" marL="27432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6pPr>
            <a:lvl7pPr indent="-317500" lvl="6" marL="32004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7pPr>
            <a:lvl8pPr indent="-317500" lvl="7" marL="3657600">
              <a:lnSpc>
                <a:spcPct val="115000"/>
              </a:lnSpc>
              <a:spcBef>
                <a:spcPts val="1600"/>
              </a:spcBef>
              <a:spcAft>
                <a:spcPts val="0"/>
              </a:spcAft>
              <a:buClr>
                <a:schemeClr val="dk1"/>
              </a:buClr>
              <a:buSzPts val="1400"/>
              <a:buFont typeface="Slabo 13px"/>
              <a:buChar char="○"/>
              <a:defRPr>
                <a:solidFill>
                  <a:schemeClr val="dk1"/>
                </a:solidFill>
                <a:latin typeface="Slabo 13px"/>
                <a:ea typeface="Slabo 13px"/>
                <a:cs typeface="Slabo 13px"/>
                <a:sym typeface="Slabo 13px"/>
              </a:defRPr>
            </a:lvl8pPr>
            <a:lvl9pPr indent="-317500" lvl="8" marL="4114800">
              <a:lnSpc>
                <a:spcPct val="115000"/>
              </a:lnSpc>
              <a:spcBef>
                <a:spcPts val="1600"/>
              </a:spcBef>
              <a:spcAft>
                <a:spcPts val="1600"/>
              </a:spcAft>
              <a:buClr>
                <a:schemeClr val="dk1"/>
              </a:buClr>
              <a:buSzPts val="1400"/>
              <a:buFont typeface="Slabo 13px"/>
              <a:buChar char="■"/>
              <a:defRPr>
                <a:solidFill>
                  <a:schemeClr val="dk1"/>
                </a:solidFill>
                <a:latin typeface="Slabo 13px"/>
                <a:ea typeface="Slabo 13px"/>
                <a:cs typeface="Slabo 13px"/>
                <a:sym typeface="Slabo 13px"/>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 Id="rId3" Type="http://schemas.openxmlformats.org/officeDocument/2006/relationships/hyperlink" Target="https://www.youtube.com/watch?v=BU1w-yxQw1k" TargetMode="External"/><Relationship Id="rId4" Type="http://schemas.openxmlformats.org/officeDocument/2006/relationships/hyperlink" Target="https://esldebates.com/these-factory-workers-get-paid-to-go-to-school/" TargetMode="External"/><Relationship Id="rId5" Type="http://schemas.openxmlformats.org/officeDocument/2006/relationships/hyperlink" Target="https://esldebates.com/these-factory-workers-get-paid-to-go-to-schoo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41"/>
          <p:cNvSpPr txBox="1"/>
          <p:nvPr>
            <p:ph type="title"/>
          </p:nvPr>
        </p:nvSpPr>
        <p:spPr>
          <a:xfrm>
            <a:off x="723300" y="556762"/>
            <a:ext cx="7749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Teacher’s Slide</a:t>
            </a:r>
            <a:endParaRPr/>
          </a:p>
        </p:txBody>
      </p:sp>
      <p:sp>
        <p:nvSpPr>
          <p:cNvPr id="466" name="Google Shape;466;p41"/>
          <p:cNvSpPr txBox="1"/>
          <p:nvPr>
            <p:ph idx="1" type="subTitle"/>
          </p:nvPr>
        </p:nvSpPr>
        <p:spPr>
          <a:xfrm>
            <a:off x="723300" y="1105625"/>
            <a:ext cx="3432000" cy="3920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This lesson aims to discuss the varying needs of students, the economy, trade jobs, and professional-level occupations. Many believe that vocational or blue-collar work is low-paid and low-skill, but this is usually not the case. In the UK, plumbers and construction workers are paid the same and if not more than those of mid-level office workers. Understanding the benefits of apprenticeships to pass on vital skills is just as important as a university education.</a:t>
            </a:r>
            <a:endParaRPr>
              <a:latin typeface="Roboto"/>
              <a:ea typeface="Roboto"/>
              <a:cs typeface="Roboto"/>
              <a:sym typeface="Roboto"/>
            </a:endParaRPr>
          </a:p>
          <a:p>
            <a:pPr indent="0" lvl="0" marL="0" rtl="0" algn="l">
              <a:spcBef>
                <a:spcPts val="1600"/>
              </a:spcBef>
              <a:spcAft>
                <a:spcPts val="0"/>
              </a:spcAft>
              <a:buClr>
                <a:schemeClr val="dk1"/>
              </a:buClr>
              <a:buSzPts val="1100"/>
              <a:buFont typeface="Arial"/>
              <a:buNone/>
            </a:pPr>
            <a:r>
              <a:rPr lang="en">
                <a:solidFill>
                  <a:srgbClr val="000000"/>
                </a:solidFill>
                <a:latin typeface="Roboto"/>
                <a:ea typeface="Roboto"/>
                <a:cs typeface="Roboto"/>
                <a:sym typeface="Roboto"/>
              </a:rPr>
              <a:t>Level B1/B2.</a:t>
            </a:r>
            <a:endParaRPr>
              <a:solidFill>
                <a:srgbClr val="000000"/>
              </a:solidFill>
              <a:latin typeface="Roboto"/>
              <a:ea typeface="Roboto"/>
              <a:cs typeface="Roboto"/>
              <a:sym typeface="Roboto"/>
            </a:endParaRPr>
          </a:p>
          <a:p>
            <a:pPr indent="0" lvl="0" marL="0" rtl="0" algn="l">
              <a:spcBef>
                <a:spcPts val="1600"/>
              </a:spcBef>
              <a:spcAft>
                <a:spcPts val="1600"/>
              </a:spcAft>
              <a:buClr>
                <a:schemeClr val="dk1"/>
              </a:buClr>
              <a:buSzPts val="1100"/>
              <a:buFont typeface="Arial"/>
              <a:buNone/>
            </a:pPr>
            <a:r>
              <a:t/>
            </a:r>
            <a:endParaRPr>
              <a:solidFill>
                <a:srgbClr val="000000"/>
              </a:solidFill>
              <a:latin typeface="Roboto"/>
              <a:ea typeface="Roboto"/>
              <a:cs typeface="Roboto"/>
              <a:sym typeface="Roboto"/>
            </a:endParaRPr>
          </a:p>
        </p:txBody>
      </p:sp>
      <p:sp>
        <p:nvSpPr>
          <p:cNvPr id="467" name="Google Shape;467;p41"/>
          <p:cNvSpPr txBox="1"/>
          <p:nvPr>
            <p:ph idx="1" type="subTitle"/>
          </p:nvPr>
        </p:nvSpPr>
        <p:spPr>
          <a:xfrm>
            <a:off x="4488750" y="1105625"/>
            <a:ext cx="4279200" cy="394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000000"/>
                </a:solidFill>
                <a:latin typeface="Roboto"/>
                <a:ea typeface="Roboto"/>
                <a:cs typeface="Roboto"/>
                <a:sym typeface="Roboto"/>
              </a:rPr>
              <a:t>Contents</a:t>
            </a:r>
            <a:endParaRPr>
              <a:solidFill>
                <a:srgbClr val="000000"/>
              </a:solidFill>
              <a:latin typeface="Roboto"/>
              <a:ea typeface="Roboto"/>
              <a:cs typeface="Roboto"/>
              <a:sym typeface="Roboto"/>
            </a:endParaRPr>
          </a:p>
          <a:p>
            <a:pPr indent="-304800" lvl="0" marL="457200" rtl="0" algn="l">
              <a:lnSpc>
                <a:spcPct val="115000"/>
              </a:lnSpc>
              <a:spcBef>
                <a:spcPts val="1600"/>
              </a:spcBef>
              <a:spcAft>
                <a:spcPts val="0"/>
              </a:spcAft>
              <a:buClr>
                <a:srgbClr val="000000"/>
              </a:buClr>
              <a:buSzPts val="1200"/>
              <a:buFont typeface="Roboto"/>
              <a:buChar char="●"/>
            </a:pPr>
            <a:r>
              <a:rPr lang="en">
                <a:solidFill>
                  <a:srgbClr val="000000"/>
                </a:solidFill>
                <a:latin typeface="Roboto"/>
                <a:ea typeface="Roboto"/>
                <a:cs typeface="Roboto"/>
                <a:sym typeface="Roboto"/>
              </a:rPr>
              <a:t>Discussion questions - on subject topic discussion.</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Reading - to gain subject knowledge.</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Listening - skill practice (the teacher can read the reading section).</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Listening Pair work - student pronunciation practice.</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Vocab - to prepare for the video task</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Video comprehension question - subject input and listening comprehension.</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Pros and Cons - organise the ideas and discuss more pros and cons.</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Scenario - for group discussion and to use negotiating language.</a:t>
            </a:r>
            <a:endParaRPr>
              <a:solidFill>
                <a:srgbClr val="000000"/>
              </a:solidFill>
              <a:latin typeface="Roboto"/>
              <a:ea typeface="Roboto"/>
              <a:cs typeface="Roboto"/>
              <a:sym typeface="Roboto"/>
            </a:endParaRPr>
          </a:p>
          <a:p>
            <a:pPr indent="-304800" lvl="0" marL="457200" rtl="0" algn="l">
              <a:lnSpc>
                <a:spcPct val="115000"/>
              </a:lnSpc>
              <a:spcBef>
                <a:spcPts val="0"/>
              </a:spcBef>
              <a:spcAft>
                <a:spcPts val="0"/>
              </a:spcAft>
              <a:buClr>
                <a:srgbClr val="000000"/>
              </a:buClr>
              <a:buSzPts val="1200"/>
              <a:buFont typeface="Roboto"/>
              <a:buChar char="●"/>
            </a:pPr>
            <a:r>
              <a:rPr lang="en">
                <a:solidFill>
                  <a:srgbClr val="000000"/>
                </a:solidFill>
                <a:latin typeface="Roboto"/>
                <a:ea typeface="Roboto"/>
                <a:cs typeface="Roboto"/>
                <a:sym typeface="Roboto"/>
              </a:rPr>
              <a:t>Images - for general class use.</a:t>
            </a:r>
            <a:endParaRPr>
              <a:solidFill>
                <a:srgbClr val="000000"/>
              </a:solidFill>
              <a:latin typeface="Roboto"/>
              <a:ea typeface="Roboto"/>
              <a:cs typeface="Roboto"/>
              <a:sym typeface="Roboto"/>
            </a:endParaRPr>
          </a:p>
          <a:p>
            <a:pPr indent="0" lvl="0" marL="0" rtl="0" algn="l">
              <a:spcBef>
                <a:spcPts val="1200"/>
              </a:spcBef>
              <a:spcAft>
                <a:spcPts val="0"/>
              </a:spcAft>
              <a:buClr>
                <a:schemeClr val="dk1"/>
              </a:buClr>
              <a:buSzPts val="1100"/>
              <a:buFont typeface="Arial"/>
              <a:buNone/>
            </a:pPr>
            <a:r>
              <a:t/>
            </a:r>
            <a:endParaRPr>
              <a:solidFill>
                <a:srgbClr val="000000"/>
              </a:solidFill>
              <a:latin typeface="Roboto"/>
              <a:ea typeface="Roboto"/>
              <a:cs typeface="Roboto"/>
              <a:sym typeface="Roboto"/>
            </a:endParaRPr>
          </a:p>
          <a:p>
            <a:pPr indent="0" lvl="0" marL="0" rtl="0" algn="l">
              <a:spcBef>
                <a:spcPts val="1600"/>
              </a:spcBef>
              <a:spcAft>
                <a:spcPts val="1600"/>
              </a:spcAft>
              <a:buClr>
                <a:schemeClr val="dk1"/>
              </a:buClr>
              <a:buSzPts val="1100"/>
              <a:buFont typeface="Arial"/>
              <a:buNone/>
            </a:pPr>
            <a:r>
              <a:t/>
            </a:r>
            <a:endParaRPr>
              <a:solidFill>
                <a:srgbClr val="000000"/>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50"/>
          <p:cNvSpPr txBox="1"/>
          <p:nvPr>
            <p:ph type="title"/>
          </p:nvPr>
        </p:nvSpPr>
        <p:spPr>
          <a:xfrm>
            <a:off x="759150" y="561625"/>
            <a:ext cx="35985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Reading 2/3</a:t>
            </a:r>
            <a:endParaRPr/>
          </a:p>
        </p:txBody>
      </p:sp>
      <p:sp>
        <p:nvSpPr>
          <p:cNvPr id="528" name="Google Shape;528;p50"/>
          <p:cNvSpPr txBox="1"/>
          <p:nvPr>
            <p:ph idx="4294967295" type="subTitle"/>
          </p:nvPr>
        </p:nvSpPr>
        <p:spPr>
          <a:xfrm>
            <a:off x="759150" y="1780825"/>
            <a:ext cx="6330900" cy="319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Most blue-collar occupations involve specialised skills, extensive training, and technical expertise. For something as common as bricklaying, there are many years of practice required, as well as exams to pass to ensure quality is high.</a:t>
            </a:r>
            <a:endParaRPr>
              <a:latin typeface="Roboto"/>
              <a:ea typeface="Roboto"/>
              <a:cs typeface="Roboto"/>
              <a:sym typeface="Roboto"/>
            </a:endParaRPr>
          </a:p>
          <a:p>
            <a:pPr indent="0" lvl="0" marL="0" rtl="0" algn="l">
              <a:spcBef>
                <a:spcPts val="1600"/>
              </a:spcBef>
              <a:spcAft>
                <a:spcPts val="0"/>
              </a:spcAft>
              <a:buNone/>
            </a:pPr>
            <a:r>
              <a:rPr lang="en">
                <a:latin typeface="Roboto"/>
                <a:ea typeface="Roboto"/>
                <a:cs typeface="Roboto"/>
                <a:sym typeface="Roboto"/>
              </a:rPr>
              <a:t>It is important to note that apprenticeships are common in blue-collar occupations. This is where training on the job, or “learning and earning” is the main component of learning the skill. Apprenticeships are a valuable way to learn vital skills in several critical trades. </a:t>
            </a:r>
            <a:endParaRPr>
              <a:latin typeface="Roboto"/>
              <a:ea typeface="Roboto"/>
              <a:cs typeface="Roboto"/>
              <a:sym typeface="Roboto"/>
            </a:endParaRPr>
          </a:p>
          <a:p>
            <a:pPr indent="0" lvl="0" marL="0" rtl="0" algn="l">
              <a:spcBef>
                <a:spcPts val="1600"/>
              </a:spcBef>
              <a:spcAft>
                <a:spcPts val="1600"/>
              </a:spcAft>
              <a:buNone/>
            </a:pPr>
            <a:r>
              <a:rPr lang="en">
                <a:latin typeface="Roboto"/>
                <a:ea typeface="Roboto"/>
                <a:cs typeface="Roboto"/>
                <a:sym typeface="Roboto"/>
              </a:rPr>
              <a:t>The Chinese have a long history of apprenticeships. Long ago, Confucius once said, “If you memorise knowledge only, no matter how much you learn, what practical use is it if you cannot adequately perform tasks?”. </a:t>
            </a:r>
            <a:endParaRPr>
              <a:latin typeface="Roboto"/>
              <a:ea typeface="Roboto"/>
              <a:cs typeface="Roboto"/>
              <a:sym typeface="Roboto"/>
            </a:endParaRPr>
          </a:p>
        </p:txBody>
      </p:sp>
      <p:sp>
        <p:nvSpPr>
          <p:cNvPr id="529" name="Google Shape;529;p50"/>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pic>
        <p:nvPicPr>
          <p:cNvPr id="530" name="Google Shape;530;p50"/>
          <p:cNvPicPr preferRelativeResize="0"/>
          <p:nvPr/>
        </p:nvPicPr>
        <p:blipFill rotWithShape="1">
          <a:blip r:embed="rId3">
            <a:alphaModFix/>
          </a:blip>
          <a:srcRect b="699" l="16423" r="22682" t="-700"/>
          <a:stretch/>
        </p:blipFill>
        <p:spPr>
          <a:xfrm>
            <a:off x="7090050" y="152400"/>
            <a:ext cx="1901550" cy="4679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4" name="Shape 534"/>
        <p:cNvGrpSpPr/>
        <p:nvPr/>
      </p:nvGrpSpPr>
      <p:grpSpPr>
        <a:xfrm>
          <a:off x="0" y="0"/>
          <a:ext cx="0" cy="0"/>
          <a:chOff x="0" y="0"/>
          <a:chExt cx="0" cy="0"/>
        </a:xfrm>
      </p:grpSpPr>
      <p:sp>
        <p:nvSpPr>
          <p:cNvPr id="535" name="Google Shape;535;p51"/>
          <p:cNvSpPr txBox="1"/>
          <p:nvPr>
            <p:ph type="title"/>
          </p:nvPr>
        </p:nvSpPr>
        <p:spPr>
          <a:xfrm>
            <a:off x="759150" y="561625"/>
            <a:ext cx="35985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Reading 3/3</a:t>
            </a:r>
            <a:endParaRPr/>
          </a:p>
        </p:txBody>
      </p:sp>
      <p:sp>
        <p:nvSpPr>
          <p:cNvPr id="536" name="Google Shape;536;p51"/>
          <p:cNvSpPr txBox="1"/>
          <p:nvPr>
            <p:ph idx="4294967295" type="subTitle"/>
          </p:nvPr>
        </p:nvSpPr>
        <p:spPr>
          <a:xfrm>
            <a:off x="759150" y="1830725"/>
            <a:ext cx="6265800" cy="254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In the UK, the BBC, for instance, has numerous apprenticeship schemes focusing on journalism, business support, production, and technology. Though it is very popular to attend university to study a subject, It is possible to have a career in an industry without going to university, saving money along the way. That said, university enrolment in the UK is still very popular.</a:t>
            </a:r>
            <a:endParaRPr>
              <a:latin typeface="Roboto"/>
              <a:ea typeface="Roboto"/>
              <a:cs typeface="Roboto"/>
              <a:sym typeface="Roboto"/>
            </a:endParaRPr>
          </a:p>
          <a:p>
            <a:pPr indent="0" lvl="0" marL="0" rtl="0" algn="l">
              <a:spcBef>
                <a:spcPts val="1600"/>
              </a:spcBef>
              <a:spcAft>
                <a:spcPts val="0"/>
              </a:spcAft>
              <a:buNone/>
            </a:pPr>
            <a:r>
              <a:rPr lang="en">
                <a:latin typeface="Roboto"/>
                <a:ea typeface="Roboto"/>
                <a:cs typeface="Roboto"/>
                <a:sym typeface="Roboto"/>
              </a:rPr>
              <a:t>In 2017, President Trump signed an executive order to increase the number of US apprenticeships to 5 million by the year 2022. This trend is to address the need for important workers in the economy, but also provide an alternative to university, which may not be the best route for every young person making their way into the job market.</a:t>
            </a:r>
            <a:endParaRPr>
              <a:latin typeface="Roboto"/>
              <a:ea typeface="Roboto"/>
              <a:cs typeface="Roboto"/>
              <a:sym typeface="Roboto"/>
            </a:endParaRPr>
          </a:p>
          <a:p>
            <a:pPr indent="0" lvl="0" marL="0" rtl="0" algn="l">
              <a:spcBef>
                <a:spcPts val="1600"/>
              </a:spcBef>
              <a:spcAft>
                <a:spcPts val="0"/>
              </a:spcAft>
              <a:buNone/>
            </a:pPr>
            <a:r>
              <a:t/>
            </a:r>
            <a:endParaRPr>
              <a:latin typeface="Roboto"/>
              <a:ea typeface="Roboto"/>
              <a:cs typeface="Roboto"/>
              <a:sym typeface="Roboto"/>
            </a:endParaRPr>
          </a:p>
          <a:p>
            <a:pPr indent="0" lvl="0" marL="0" rtl="0" algn="l">
              <a:spcBef>
                <a:spcPts val="1600"/>
              </a:spcBef>
              <a:spcAft>
                <a:spcPts val="1600"/>
              </a:spcAft>
              <a:buNone/>
            </a:pPr>
            <a:r>
              <a:t/>
            </a:r>
            <a:endParaRPr>
              <a:latin typeface="Roboto"/>
              <a:ea typeface="Roboto"/>
              <a:cs typeface="Roboto"/>
              <a:sym typeface="Roboto"/>
            </a:endParaRPr>
          </a:p>
        </p:txBody>
      </p:sp>
      <p:sp>
        <p:nvSpPr>
          <p:cNvPr id="537" name="Google Shape;537;p51"/>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pic>
        <p:nvPicPr>
          <p:cNvPr id="538" name="Google Shape;538;p51"/>
          <p:cNvPicPr preferRelativeResize="0"/>
          <p:nvPr/>
        </p:nvPicPr>
        <p:blipFill rotWithShape="1">
          <a:blip r:embed="rId3">
            <a:alphaModFix/>
          </a:blip>
          <a:srcRect b="514" l="38433" r="37343" t="524"/>
          <a:stretch/>
        </p:blipFill>
        <p:spPr>
          <a:xfrm>
            <a:off x="7090050" y="152400"/>
            <a:ext cx="1901550" cy="46666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52"/>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6400"/>
              <a:t>Reading Questions</a:t>
            </a:r>
            <a:endParaRPr sz="6400"/>
          </a:p>
        </p:txBody>
      </p:sp>
      <p:sp>
        <p:nvSpPr>
          <p:cNvPr id="544" name="Google Shape;544;p52"/>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53"/>
          <p:cNvSpPr txBox="1"/>
          <p:nvPr>
            <p:ph type="title"/>
          </p:nvPr>
        </p:nvSpPr>
        <p:spPr>
          <a:xfrm>
            <a:off x="397275" y="340950"/>
            <a:ext cx="5473500" cy="6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Reading Questions</a:t>
            </a:r>
            <a:endParaRPr/>
          </a:p>
        </p:txBody>
      </p:sp>
      <p:sp>
        <p:nvSpPr>
          <p:cNvPr id="550" name="Google Shape;550;p53"/>
          <p:cNvSpPr txBox="1"/>
          <p:nvPr>
            <p:ph idx="4294967295" type="subTitle"/>
          </p:nvPr>
        </p:nvSpPr>
        <p:spPr>
          <a:xfrm>
            <a:off x="397275" y="1343375"/>
            <a:ext cx="8288100" cy="3482700"/>
          </a:xfrm>
          <a:prstGeom prst="rect">
            <a:avLst/>
          </a:prstGeom>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thorough examination of machinery or a system, with repairs or changes made if necessary.</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group of people who are either in work or are able to work.</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manufacturing process in which individual parts of a larger product are put together in a specific order.</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training programme for junior employees.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Relocate (a business or department) to a foreign country to take advantage of lower costs.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Involving the agreement or cooperation of two political parties that usually oppose each other's policies.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Fill (accommodations or space) beyond what is usual or comfortable.</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The use of largely automatic equipment in a system of manufacturing or another production process.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No longer produced or used; out of date.</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Work, especially physical work.</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Whose job requires manual labour.</a:t>
            </a:r>
            <a:endParaRPr sz="1100">
              <a:latin typeface="Roboto"/>
              <a:ea typeface="Roboto"/>
              <a:cs typeface="Roboto"/>
              <a:sym typeface="Roboto"/>
            </a:endParaRPr>
          </a:p>
          <a:p>
            <a:pPr indent="0" lvl="0" marL="0" rtl="0" algn="l">
              <a:lnSpc>
                <a:spcPct val="150000"/>
              </a:lnSpc>
              <a:spcBef>
                <a:spcPts val="1600"/>
              </a:spcBef>
              <a:spcAft>
                <a:spcPts val="1600"/>
              </a:spcAft>
              <a:buNone/>
            </a:pPr>
            <a:r>
              <a:t/>
            </a:r>
            <a:endParaRPr sz="1100">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54"/>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500"/>
              <a:t>Listening </a:t>
            </a:r>
            <a:r>
              <a:rPr lang="en" sz="7500"/>
              <a:t>Gap Fill</a:t>
            </a:r>
            <a:endParaRPr sz="7500"/>
          </a:p>
        </p:txBody>
      </p:sp>
      <p:sp>
        <p:nvSpPr>
          <p:cNvPr id="556" name="Google Shape;556;p54"/>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For listening or vocabulary task</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0" name="Shape 560"/>
        <p:cNvGrpSpPr/>
        <p:nvPr/>
      </p:nvGrpSpPr>
      <p:grpSpPr>
        <a:xfrm>
          <a:off x="0" y="0"/>
          <a:ext cx="0" cy="0"/>
          <a:chOff x="0" y="0"/>
          <a:chExt cx="0" cy="0"/>
        </a:xfrm>
      </p:grpSpPr>
      <p:sp>
        <p:nvSpPr>
          <p:cNvPr id="561" name="Google Shape;561;p55"/>
          <p:cNvSpPr txBox="1"/>
          <p:nvPr>
            <p:ph type="title"/>
          </p:nvPr>
        </p:nvSpPr>
        <p:spPr>
          <a:xfrm>
            <a:off x="759150" y="561625"/>
            <a:ext cx="51993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Listening </a:t>
            </a:r>
            <a:r>
              <a:rPr lang="en"/>
              <a:t>Gap Fill 1/3</a:t>
            </a:r>
            <a:endParaRPr/>
          </a:p>
        </p:txBody>
      </p:sp>
      <p:sp>
        <p:nvSpPr>
          <p:cNvPr id="562" name="Google Shape;562;p55"/>
          <p:cNvSpPr txBox="1"/>
          <p:nvPr>
            <p:ph idx="4294967295" type="subTitle"/>
          </p:nvPr>
        </p:nvSpPr>
        <p:spPr>
          <a:xfrm>
            <a:off x="759150" y="1830725"/>
            <a:ext cx="8252400" cy="290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latin typeface="Roboto"/>
                <a:ea typeface="Roboto"/>
                <a:cs typeface="Roboto"/>
                <a:sym typeface="Roboto"/>
              </a:rPr>
              <a:t>Jobs are often [1] __________  into "blue-collar" and "white collar" as it was the [2] __________  colour of shirt while in different working [3] __________ . What [4] __________  them apart was that blue-collar workers [5] __________  manual labour, like [6] __________  and [7] __________ , while white-collar workers were from the [8] __________  job class, like [9] __________  and [10] __________ . These occupational categories do not seem so [11] __________ , but the [12] __________  was and can be [13] __________  by these two types of job.</a:t>
            </a:r>
            <a:endParaRPr>
              <a:solidFill>
                <a:srgbClr val="000000"/>
              </a:solidFill>
              <a:latin typeface="Roboto"/>
              <a:ea typeface="Roboto"/>
              <a:cs typeface="Roboto"/>
              <a:sym typeface="Roboto"/>
            </a:endParaRPr>
          </a:p>
          <a:p>
            <a:pPr indent="0" lvl="0" marL="0" rtl="0" algn="l">
              <a:spcBef>
                <a:spcPts val="1600"/>
              </a:spcBef>
              <a:spcAft>
                <a:spcPts val="1600"/>
              </a:spcAft>
              <a:buNone/>
            </a:pPr>
            <a:r>
              <a:rPr lang="en">
                <a:solidFill>
                  <a:srgbClr val="000000"/>
                </a:solidFill>
                <a:latin typeface="Roboto"/>
                <a:ea typeface="Roboto"/>
                <a:cs typeface="Roboto"/>
                <a:sym typeface="Roboto"/>
              </a:rPr>
              <a:t>Traditionally, blue-collar workers [14] __________  uniforms, typically blue, and worked in [15] __________  occupations. [16] __________ , white-collar workers [17] __________  wore white shirts and worked in office [18] __________ . Wages and education level are [19] __________  the other aspects that [20] __________  blue-collar and white-collar workers. </a:t>
            </a:r>
            <a:endParaRPr>
              <a:solidFill>
                <a:srgbClr val="000000"/>
              </a:solidFill>
              <a:latin typeface="Roboto"/>
              <a:ea typeface="Roboto"/>
              <a:cs typeface="Roboto"/>
              <a:sym typeface="Roboto"/>
            </a:endParaRPr>
          </a:p>
        </p:txBody>
      </p:sp>
      <p:sp>
        <p:nvSpPr>
          <p:cNvPr id="563" name="Google Shape;563;p55"/>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sp>
        <p:nvSpPr>
          <p:cNvPr id="568" name="Google Shape;568;p56"/>
          <p:cNvSpPr txBox="1"/>
          <p:nvPr>
            <p:ph type="title"/>
          </p:nvPr>
        </p:nvSpPr>
        <p:spPr>
          <a:xfrm>
            <a:off x="759150" y="561625"/>
            <a:ext cx="52482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Listening </a:t>
            </a:r>
            <a:r>
              <a:rPr lang="en"/>
              <a:t>Gap Fill 2/3</a:t>
            </a:r>
            <a:endParaRPr/>
          </a:p>
          <a:p>
            <a:pPr indent="0" lvl="0" marL="0" rtl="0" algn="l">
              <a:spcBef>
                <a:spcPts val="0"/>
              </a:spcBef>
              <a:spcAft>
                <a:spcPts val="0"/>
              </a:spcAft>
              <a:buNone/>
            </a:pPr>
            <a:r>
              <a:t/>
            </a:r>
            <a:endParaRPr/>
          </a:p>
        </p:txBody>
      </p:sp>
      <p:sp>
        <p:nvSpPr>
          <p:cNvPr id="569" name="Google Shape;569;p56"/>
          <p:cNvSpPr txBox="1"/>
          <p:nvPr>
            <p:ph idx="4294967295" type="subTitle"/>
          </p:nvPr>
        </p:nvSpPr>
        <p:spPr>
          <a:xfrm>
            <a:off x="759150" y="1780825"/>
            <a:ext cx="8049000" cy="319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In this way, blue-collar workers are often [21] __________  with vocational education and skills [22] __________  to their hands. This [23] __________  is quite wrong. Most blue-collar occupations involve specialised skills, [24] __________  training, and technical expertise. For something as common as [25] __________ , there are many years of practice [26] __________ , as well as exams to pass to ensure [27] __________  is high.</a:t>
            </a:r>
            <a:endParaRPr>
              <a:latin typeface="Roboto"/>
              <a:ea typeface="Roboto"/>
              <a:cs typeface="Roboto"/>
              <a:sym typeface="Roboto"/>
            </a:endParaRPr>
          </a:p>
          <a:p>
            <a:pPr indent="0" lvl="0" marL="0" rtl="0" algn="l">
              <a:spcBef>
                <a:spcPts val="1600"/>
              </a:spcBef>
              <a:spcAft>
                <a:spcPts val="1600"/>
              </a:spcAft>
              <a:buNone/>
            </a:pPr>
            <a:r>
              <a:rPr lang="en">
                <a:latin typeface="Roboto"/>
                <a:ea typeface="Roboto"/>
                <a:cs typeface="Roboto"/>
                <a:sym typeface="Roboto"/>
              </a:rPr>
              <a:t>It is important to note that apprenticeships are [28] __________  in blue-collar occupations. This is [29] __________  training on the job, or “learning and earning” is the main [30] __________  of learning the skill. Apprenticeships are a [31] __________  way to learn vital skills in several critical trades.</a:t>
            </a:r>
            <a:endParaRPr>
              <a:latin typeface="Roboto"/>
              <a:ea typeface="Roboto"/>
              <a:cs typeface="Roboto"/>
              <a:sym typeface="Roboto"/>
            </a:endParaRPr>
          </a:p>
        </p:txBody>
      </p:sp>
      <p:sp>
        <p:nvSpPr>
          <p:cNvPr id="570" name="Google Shape;570;p56"/>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4" name="Shape 574"/>
        <p:cNvGrpSpPr/>
        <p:nvPr/>
      </p:nvGrpSpPr>
      <p:grpSpPr>
        <a:xfrm>
          <a:off x="0" y="0"/>
          <a:ext cx="0" cy="0"/>
          <a:chOff x="0" y="0"/>
          <a:chExt cx="0" cy="0"/>
        </a:xfrm>
      </p:grpSpPr>
      <p:sp>
        <p:nvSpPr>
          <p:cNvPr id="575" name="Google Shape;575;p57"/>
          <p:cNvSpPr txBox="1"/>
          <p:nvPr>
            <p:ph type="title"/>
          </p:nvPr>
        </p:nvSpPr>
        <p:spPr>
          <a:xfrm>
            <a:off x="759150" y="561625"/>
            <a:ext cx="51423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Listening </a:t>
            </a:r>
            <a:r>
              <a:rPr lang="en"/>
              <a:t>Gap Fill 3/3</a:t>
            </a:r>
            <a:endParaRPr/>
          </a:p>
          <a:p>
            <a:pPr indent="0" lvl="0" marL="0" rtl="0" algn="l">
              <a:spcBef>
                <a:spcPts val="0"/>
              </a:spcBef>
              <a:spcAft>
                <a:spcPts val="0"/>
              </a:spcAft>
              <a:buNone/>
            </a:pPr>
            <a:r>
              <a:t/>
            </a:r>
            <a:endParaRPr/>
          </a:p>
        </p:txBody>
      </p:sp>
      <p:sp>
        <p:nvSpPr>
          <p:cNvPr id="576" name="Google Shape;576;p57"/>
          <p:cNvSpPr txBox="1"/>
          <p:nvPr>
            <p:ph idx="4294967295" type="subTitle"/>
          </p:nvPr>
        </p:nvSpPr>
        <p:spPr>
          <a:xfrm>
            <a:off x="759150" y="1830725"/>
            <a:ext cx="8073600" cy="311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The [32] __________  have a long history of apprenticeships. Long ago, Confucius once said, “If you [33] __________  knowledge only, no matter how much you learn, what practical use is it if you cannot [34] __________  perform tasks?”. In the UK, the BBC, for instance, has numerous apprenticeship [35] __________  focusing on [36] __________ , business support, production, and [37] __________ . Though it is very popular to attend university to study a subject, It is possible to have a career in an industry [38] __________  going to university, [39] __________  money along the way. That said, university enrolment in the UK is still very [40] __________ .</a:t>
            </a:r>
            <a:endParaRPr>
              <a:latin typeface="Roboto"/>
              <a:ea typeface="Roboto"/>
              <a:cs typeface="Roboto"/>
              <a:sym typeface="Roboto"/>
            </a:endParaRPr>
          </a:p>
          <a:p>
            <a:pPr indent="0" lvl="0" marL="0" rtl="0" algn="l">
              <a:spcBef>
                <a:spcPts val="1600"/>
              </a:spcBef>
              <a:spcAft>
                <a:spcPts val="1600"/>
              </a:spcAft>
              <a:buNone/>
            </a:pPr>
            <a:r>
              <a:rPr lang="en">
                <a:latin typeface="Roboto"/>
                <a:ea typeface="Roboto"/>
                <a:cs typeface="Roboto"/>
                <a:sym typeface="Roboto"/>
              </a:rPr>
              <a:t>In 2017, President Trump signed an [41] __________  order to increase the number of US apprenticeships to 5 million by the year 2022. This [42] __________  is to address the need for important workers in the economy, but also provide an [43] __________  to university, which may not be the best [44] __________  for every young person making their way into the job [45] __________ .</a:t>
            </a:r>
            <a:endParaRPr>
              <a:latin typeface="Roboto"/>
              <a:ea typeface="Roboto"/>
              <a:cs typeface="Roboto"/>
              <a:sym typeface="Roboto"/>
            </a:endParaRPr>
          </a:p>
        </p:txBody>
      </p:sp>
      <p:sp>
        <p:nvSpPr>
          <p:cNvPr id="577" name="Google Shape;577;p57"/>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1" name="Shape 581"/>
        <p:cNvGrpSpPr/>
        <p:nvPr/>
      </p:nvGrpSpPr>
      <p:grpSpPr>
        <a:xfrm>
          <a:off x="0" y="0"/>
          <a:ext cx="0" cy="0"/>
          <a:chOff x="0" y="0"/>
          <a:chExt cx="0" cy="0"/>
        </a:xfrm>
      </p:grpSpPr>
      <p:sp>
        <p:nvSpPr>
          <p:cNvPr id="582" name="Google Shape;582;p58"/>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500"/>
              <a:t>Vocab Matching</a:t>
            </a:r>
            <a:endParaRPr sz="7500"/>
          </a:p>
        </p:txBody>
      </p:sp>
      <p:sp>
        <p:nvSpPr>
          <p:cNvPr id="583" name="Google Shape;583;p58"/>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For listening or vocabulary task</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7" name="Shape 587"/>
        <p:cNvGrpSpPr/>
        <p:nvPr/>
      </p:nvGrpSpPr>
      <p:grpSpPr>
        <a:xfrm>
          <a:off x="0" y="0"/>
          <a:ext cx="0" cy="0"/>
          <a:chOff x="0" y="0"/>
          <a:chExt cx="0" cy="0"/>
        </a:xfrm>
      </p:grpSpPr>
      <p:sp>
        <p:nvSpPr>
          <p:cNvPr id="588" name="Google Shape;588;p59"/>
          <p:cNvSpPr txBox="1"/>
          <p:nvPr>
            <p:ph type="title"/>
          </p:nvPr>
        </p:nvSpPr>
        <p:spPr>
          <a:xfrm>
            <a:off x="397275" y="340950"/>
            <a:ext cx="3598500" cy="6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Vocab Matching</a:t>
            </a:r>
            <a:endParaRPr/>
          </a:p>
        </p:txBody>
      </p:sp>
      <p:sp>
        <p:nvSpPr>
          <p:cNvPr id="589" name="Google Shape;589;p59"/>
          <p:cNvSpPr txBox="1"/>
          <p:nvPr>
            <p:ph idx="4294967295" type="subTitle"/>
          </p:nvPr>
        </p:nvSpPr>
        <p:spPr>
          <a:xfrm>
            <a:off x="1692675" y="1343375"/>
            <a:ext cx="7214700" cy="2607300"/>
          </a:xfrm>
          <a:prstGeom prst="rect">
            <a:avLst/>
          </a:prstGeom>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thorough examination of machinery or a system, with repairs or changes made if necessary.</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group of people who are either in work or are able to work.</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manufacturing process in which individual parts of a larger product are put together in a specific order.</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training programme for junior employees.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Relocate (a business or department) to a foreign country to take advantage of lower costs.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Involving the agreement or cooperation of two political parties that usually oppose each other's policies.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Fill (accommodations or space) beyond what is usual or comfortable.</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The use of largely automatic equipment in a system of manufacturing or another production process.</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No longer produced or used; out of date.</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Work, especially physical work.</a:t>
            </a:r>
            <a:endParaRPr sz="1100">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Whose job requires manual labour.</a:t>
            </a:r>
            <a:endParaRPr sz="1100">
              <a:latin typeface="Roboto"/>
              <a:ea typeface="Roboto"/>
              <a:cs typeface="Roboto"/>
              <a:sym typeface="Roboto"/>
            </a:endParaRPr>
          </a:p>
          <a:p>
            <a:pPr indent="0" lvl="0" marL="0" rtl="0" algn="l">
              <a:lnSpc>
                <a:spcPct val="150000"/>
              </a:lnSpc>
              <a:spcBef>
                <a:spcPts val="1600"/>
              </a:spcBef>
              <a:spcAft>
                <a:spcPts val="1600"/>
              </a:spcAft>
              <a:buNone/>
            </a:pPr>
            <a:r>
              <a:t/>
            </a:r>
            <a:endParaRPr sz="1100">
              <a:latin typeface="Roboto"/>
              <a:ea typeface="Roboto"/>
              <a:cs typeface="Roboto"/>
              <a:sym typeface="Roboto"/>
            </a:endParaRPr>
          </a:p>
        </p:txBody>
      </p:sp>
      <p:sp>
        <p:nvSpPr>
          <p:cNvPr id="590" name="Google Shape;590;p59"/>
          <p:cNvSpPr txBox="1"/>
          <p:nvPr/>
        </p:nvSpPr>
        <p:spPr>
          <a:xfrm>
            <a:off x="301550" y="1221125"/>
            <a:ext cx="1750200" cy="3585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1000"/>
              </a:spcBef>
              <a:spcAft>
                <a:spcPts val="1000"/>
              </a:spcAft>
              <a:buNone/>
            </a:pPr>
            <a:r>
              <a:rPr lang="en" sz="1100">
                <a:latin typeface="Roboto"/>
                <a:ea typeface="Roboto"/>
                <a:cs typeface="Roboto"/>
                <a:sym typeface="Roboto"/>
              </a:rPr>
              <a:t>A. Labour</a:t>
            </a:r>
            <a:br>
              <a:rPr lang="en" sz="1100">
                <a:latin typeface="Roboto"/>
                <a:ea typeface="Roboto"/>
                <a:cs typeface="Roboto"/>
                <a:sym typeface="Roboto"/>
              </a:rPr>
            </a:br>
            <a:r>
              <a:rPr lang="en" sz="1100">
                <a:latin typeface="Roboto"/>
                <a:ea typeface="Roboto"/>
                <a:cs typeface="Roboto"/>
                <a:sym typeface="Roboto"/>
              </a:rPr>
              <a:t>B. Overcrowded</a:t>
            </a:r>
            <a:br>
              <a:rPr lang="en" sz="1100">
                <a:latin typeface="Roboto"/>
                <a:ea typeface="Roboto"/>
                <a:cs typeface="Roboto"/>
                <a:sym typeface="Roboto"/>
              </a:rPr>
            </a:br>
            <a:r>
              <a:rPr lang="en" sz="1100">
                <a:latin typeface="Roboto"/>
                <a:ea typeface="Roboto"/>
                <a:cs typeface="Roboto"/>
                <a:sym typeface="Roboto"/>
              </a:rPr>
              <a:t>C. Assembly line</a:t>
            </a:r>
            <a:br>
              <a:rPr lang="en" sz="1100">
                <a:latin typeface="Roboto"/>
                <a:ea typeface="Roboto"/>
                <a:cs typeface="Roboto"/>
                <a:sym typeface="Roboto"/>
              </a:rPr>
            </a:br>
            <a:r>
              <a:rPr lang="en" sz="1100">
                <a:latin typeface="Roboto"/>
                <a:ea typeface="Roboto"/>
                <a:cs typeface="Roboto"/>
                <a:sym typeface="Roboto"/>
              </a:rPr>
              <a:t>D. Workforce</a:t>
            </a:r>
            <a:br>
              <a:rPr lang="en" sz="1100">
                <a:latin typeface="Roboto"/>
                <a:ea typeface="Roboto"/>
                <a:cs typeface="Roboto"/>
                <a:sym typeface="Roboto"/>
              </a:rPr>
            </a:br>
            <a:r>
              <a:rPr lang="en" sz="1100">
                <a:latin typeface="Roboto"/>
                <a:ea typeface="Roboto"/>
                <a:cs typeface="Roboto"/>
                <a:sym typeface="Roboto"/>
              </a:rPr>
              <a:t>E. Overhaul</a:t>
            </a:r>
            <a:br>
              <a:rPr lang="en" sz="1100">
                <a:latin typeface="Roboto"/>
                <a:ea typeface="Roboto"/>
                <a:cs typeface="Roboto"/>
                <a:sym typeface="Roboto"/>
              </a:rPr>
            </a:br>
            <a:r>
              <a:rPr lang="en" sz="1100">
                <a:latin typeface="Roboto"/>
                <a:ea typeface="Roboto"/>
                <a:cs typeface="Roboto"/>
                <a:sym typeface="Roboto"/>
              </a:rPr>
              <a:t>F. Automation</a:t>
            </a:r>
            <a:br>
              <a:rPr lang="en" sz="1100">
                <a:latin typeface="Roboto"/>
                <a:ea typeface="Roboto"/>
                <a:cs typeface="Roboto"/>
                <a:sym typeface="Roboto"/>
              </a:rPr>
            </a:br>
            <a:r>
              <a:rPr lang="en" sz="1100">
                <a:latin typeface="Roboto"/>
                <a:ea typeface="Roboto"/>
                <a:cs typeface="Roboto"/>
                <a:sym typeface="Roboto"/>
              </a:rPr>
              <a:t>G. Offshoring</a:t>
            </a:r>
            <a:br>
              <a:rPr lang="en" sz="1100">
                <a:latin typeface="Roboto"/>
                <a:ea typeface="Roboto"/>
                <a:cs typeface="Roboto"/>
                <a:sym typeface="Roboto"/>
              </a:rPr>
            </a:br>
            <a:r>
              <a:rPr lang="en" sz="1100">
                <a:latin typeface="Roboto"/>
                <a:ea typeface="Roboto"/>
                <a:cs typeface="Roboto"/>
                <a:sym typeface="Roboto"/>
              </a:rPr>
              <a:t>H. Bipartisan</a:t>
            </a:r>
            <a:br>
              <a:rPr lang="en" sz="1100">
                <a:latin typeface="Roboto"/>
                <a:ea typeface="Roboto"/>
                <a:cs typeface="Roboto"/>
                <a:sym typeface="Roboto"/>
              </a:rPr>
            </a:br>
            <a:r>
              <a:rPr lang="en" sz="1100">
                <a:latin typeface="Roboto"/>
                <a:ea typeface="Roboto"/>
                <a:cs typeface="Roboto"/>
                <a:sym typeface="Roboto"/>
              </a:rPr>
              <a:t>I. Apprenticeship</a:t>
            </a:r>
            <a:br>
              <a:rPr lang="en" sz="1100">
                <a:latin typeface="Roboto"/>
                <a:ea typeface="Roboto"/>
                <a:cs typeface="Roboto"/>
                <a:sym typeface="Roboto"/>
              </a:rPr>
            </a:br>
            <a:r>
              <a:rPr lang="en" sz="1100">
                <a:latin typeface="Roboto"/>
                <a:ea typeface="Roboto"/>
                <a:cs typeface="Roboto"/>
                <a:sym typeface="Roboto"/>
              </a:rPr>
              <a:t>J. Obsolete</a:t>
            </a:r>
            <a:br>
              <a:rPr lang="en" sz="1100">
                <a:latin typeface="Roboto"/>
                <a:ea typeface="Roboto"/>
                <a:cs typeface="Roboto"/>
                <a:sym typeface="Roboto"/>
              </a:rPr>
            </a:br>
            <a:r>
              <a:rPr lang="en" sz="1100">
                <a:latin typeface="Roboto"/>
                <a:ea typeface="Roboto"/>
                <a:cs typeface="Roboto"/>
                <a:sym typeface="Roboto"/>
              </a:rPr>
              <a:t>K. Blue-collar</a:t>
            </a:r>
            <a:endParaRPr sz="1100">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42"/>
          <p:cNvSpPr txBox="1"/>
          <p:nvPr>
            <p:ph idx="1" type="subTitle"/>
          </p:nvPr>
        </p:nvSpPr>
        <p:spPr>
          <a:xfrm>
            <a:off x="723300" y="3119450"/>
            <a:ext cx="33543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 and training</a:t>
            </a:r>
            <a:endParaRPr/>
          </a:p>
        </p:txBody>
      </p:sp>
      <p:sp>
        <p:nvSpPr>
          <p:cNvPr id="473" name="Google Shape;473;p42"/>
          <p:cNvSpPr txBox="1"/>
          <p:nvPr>
            <p:ph type="ctrTitle"/>
          </p:nvPr>
        </p:nvSpPr>
        <p:spPr>
          <a:xfrm>
            <a:off x="723300" y="917900"/>
            <a:ext cx="5238000" cy="203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These factory workers get paid to go to school</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4" name="Shape 594"/>
        <p:cNvGrpSpPr/>
        <p:nvPr/>
      </p:nvGrpSpPr>
      <p:grpSpPr>
        <a:xfrm>
          <a:off x="0" y="0"/>
          <a:ext cx="0" cy="0"/>
          <a:chOff x="0" y="0"/>
          <a:chExt cx="0" cy="0"/>
        </a:xfrm>
      </p:grpSpPr>
      <p:sp>
        <p:nvSpPr>
          <p:cNvPr id="595" name="Google Shape;595;p60"/>
          <p:cNvSpPr txBox="1"/>
          <p:nvPr>
            <p:ph type="title"/>
          </p:nvPr>
        </p:nvSpPr>
        <p:spPr>
          <a:xfrm>
            <a:off x="397275" y="340950"/>
            <a:ext cx="5305500" cy="6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Vocab Matching </a:t>
            </a:r>
            <a:r>
              <a:rPr lang="en">
                <a:solidFill>
                  <a:srgbClr val="FF0000"/>
                </a:solidFill>
              </a:rPr>
              <a:t>ANSWERS</a:t>
            </a:r>
            <a:endParaRPr>
              <a:solidFill>
                <a:srgbClr val="FF0000"/>
              </a:solidFill>
            </a:endParaRPr>
          </a:p>
        </p:txBody>
      </p:sp>
      <p:sp>
        <p:nvSpPr>
          <p:cNvPr id="596" name="Google Shape;596;p60"/>
          <p:cNvSpPr txBox="1"/>
          <p:nvPr>
            <p:ph idx="4294967295" type="subTitle"/>
          </p:nvPr>
        </p:nvSpPr>
        <p:spPr>
          <a:xfrm>
            <a:off x="1692675" y="1343375"/>
            <a:ext cx="7214700" cy="3585900"/>
          </a:xfrm>
          <a:prstGeom prst="rect">
            <a:avLst/>
          </a:prstGeom>
        </p:spPr>
        <p:txBody>
          <a:bodyPr anchorCtr="0" anchor="t" bIns="91425" lIns="91425" spcFirstLastPara="1" rIns="91425" wrap="square" tIns="91425">
            <a:noAutofit/>
          </a:bodyPr>
          <a:lstStyle/>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thorough examination of machinery or a system, with repairs or changes made if necessary.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group of people who are either in work or are able to work.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manufacturing process in which individual parts of a larger product are put together in a specific order.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A training programme for junior employees.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Relocate (a business or department) to a foreign country to take advantage of lower costs.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Involving the agreement or cooperation of two political parties that usually oppose each other's policies.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Fill (accommodations or space) beyond what is usual or comfortable.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The use of largely automatic equipment in a system of manufacturing or another production process.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No longer produced or used; out of date.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Work, especially physical work. </a:t>
            </a:r>
            <a:endParaRPr b="1" sz="1100">
              <a:solidFill>
                <a:srgbClr val="FF0000"/>
              </a:solidFill>
              <a:latin typeface="Roboto"/>
              <a:ea typeface="Roboto"/>
              <a:cs typeface="Roboto"/>
              <a:sym typeface="Roboto"/>
            </a:endParaRPr>
          </a:p>
          <a:p>
            <a:pPr indent="-298450" lvl="0" marL="457200" rtl="0" algn="l">
              <a:lnSpc>
                <a:spcPct val="150000"/>
              </a:lnSpc>
              <a:spcBef>
                <a:spcPts val="0"/>
              </a:spcBef>
              <a:spcAft>
                <a:spcPts val="0"/>
              </a:spcAft>
              <a:buSzPts val="1100"/>
              <a:buFont typeface="Roboto"/>
              <a:buAutoNum type="arabicPeriod"/>
            </a:pPr>
            <a:r>
              <a:rPr lang="en" sz="1100">
                <a:latin typeface="Roboto"/>
                <a:ea typeface="Roboto"/>
                <a:cs typeface="Roboto"/>
                <a:sym typeface="Roboto"/>
              </a:rPr>
              <a:t>Whose job requires manual labour. </a:t>
            </a:r>
            <a:endParaRPr b="1" sz="1100">
              <a:solidFill>
                <a:srgbClr val="FF0000"/>
              </a:solidFill>
              <a:latin typeface="Roboto"/>
              <a:ea typeface="Roboto"/>
              <a:cs typeface="Roboto"/>
              <a:sym typeface="Roboto"/>
            </a:endParaRPr>
          </a:p>
          <a:p>
            <a:pPr indent="0" lvl="0" marL="0" rtl="0" algn="l">
              <a:lnSpc>
                <a:spcPct val="150000"/>
              </a:lnSpc>
              <a:spcBef>
                <a:spcPts val="1600"/>
              </a:spcBef>
              <a:spcAft>
                <a:spcPts val="1600"/>
              </a:spcAft>
              <a:buNone/>
            </a:pPr>
            <a:r>
              <a:t/>
            </a:r>
            <a:endParaRPr sz="1100">
              <a:latin typeface="Roboto"/>
              <a:ea typeface="Roboto"/>
              <a:cs typeface="Roboto"/>
              <a:sym typeface="Roboto"/>
            </a:endParaRPr>
          </a:p>
        </p:txBody>
      </p:sp>
      <p:sp>
        <p:nvSpPr>
          <p:cNvPr id="597" name="Google Shape;597;p60"/>
          <p:cNvSpPr txBox="1"/>
          <p:nvPr/>
        </p:nvSpPr>
        <p:spPr>
          <a:xfrm>
            <a:off x="301550" y="1221125"/>
            <a:ext cx="1228800" cy="3585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1000"/>
              </a:spcBef>
              <a:spcAft>
                <a:spcPts val="1000"/>
              </a:spcAft>
              <a:buNone/>
            </a:pPr>
            <a:r>
              <a:rPr lang="en" sz="1100">
                <a:latin typeface="Roboto"/>
                <a:ea typeface="Roboto"/>
                <a:cs typeface="Roboto"/>
                <a:sym typeface="Roboto"/>
              </a:rPr>
              <a:t>A. Labour</a:t>
            </a:r>
            <a:br>
              <a:rPr lang="en" sz="1100">
                <a:latin typeface="Roboto"/>
                <a:ea typeface="Roboto"/>
                <a:cs typeface="Roboto"/>
                <a:sym typeface="Roboto"/>
              </a:rPr>
            </a:br>
            <a:r>
              <a:rPr lang="en" sz="1100">
                <a:latin typeface="Roboto"/>
                <a:ea typeface="Roboto"/>
                <a:cs typeface="Roboto"/>
                <a:sym typeface="Roboto"/>
              </a:rPr>
              <a:t>B. Overcrowded</a:t>
            </a:r>
            <a:br>
              <a:rPr lang="en" sz="1100">
                <a:latin typeface="Roboto"/>
                <a:ea typeface="Roboto"/>
                <a:cs typeface="Roboto"/>
                <a:sym typeface="Roboto"/>
              </a:rPr>
            </a:br>
            <a:r>
              <a:rPr lang="en" sz="1100">
                <a:latin typeface="Roboto"/>
                <a:ea typeface="Roboto"/>
                <a:cs typeface="Roboto"/>
                <a:sym typeface="Roboto"/>
              </a:rPr>
              <a:t>C. Assembly line</a:t>
            </a:r>
            <a:br>
              <a:rPr lang="en" sz="1100">
                <a:latin typeface="Roboto"/>
                <a:ea typeface="Roboto"/>
                <a:cs typeface="Roboto"/>
                <a:sym typeface="Roboto"/>
              </a:rPr>
            </a:br>
            <a:r>
              <a:rPr lang="en" sz="1100">
                <a:latin typeface="Roboto"/>
                <a:ea typeface="Roboto"/>
                <a:cs typeface="Roboto"/>
                <a:sym typeface="Roboto"/>
              </a:rPr>
              <a:t>D. Workforce</a:t>
            </a:r>
            <a:br>
              <a:rPr lang="en" sz="1100">
                <a:latin typeface="Roboto"/>
                <a:ea typeface="Roboto"/>
                <a:cs typeface="Roboto"/>
                <a:sym typeface="Roboto"/>
              </a:rPr>
            </a:br>
            <a:r>
              <a:rPr lang="en" sz="1100">
                <a:latin typeface="Roboto"/>
                <a:ea typeface="Roboto"/>
                <a:cs typeface="Roboto"/>
                <a:sym typeface="Roboto"/>
              </a:rPr>
              <a:t>E. Overhaul</a:t>
            </a:r>
            <a:br>
              <a:rPr lang="en" sz="1100">
                <a:latin typeface="Roboto"/>
                <a:ea typeface="Roboto"/>
                <a:cs typeface="Roboto"/>
                <a:sym typeface="Roboto"/>
              </a:rPr>
            </a:br>
            <a:r>
              <a:rPr lang="en" sz="1100">
                <a:latin typeface="Roboto"/>
                <a:ea typeface="Roboto"/>
                <a:cs typeface="Roboto"/>
                <a:sym typeface="Roboto"/>
              </a:rPr>
              <a:t>F. Automation</a:t>
            </a:r>
            <a:br>
              <a:rPr lang="en" sz="1100">
                <a:latin typeface="Roboto"/>
                <a:ea typeface="Roboto"/>
                <a:cs typeface="Roboto"/>
                <a:sym typeface="Roboto"/>
              </a:rPr>
            </a:br>
            <a:r>
              <a:rPr lang="en" sz="1100">
                <a:latin typeface="Roboto"/>
                <a:ea typeface="Roboto"/>
                <a:cs typeface="Roboto"/>
                <a:sym typeface="Roboto"/>
              </a:rPr>
              <a:t>G. Offshoring</a:t>
            </a:r>
            <a:br>
              <a:rPr lang="en" sz="1100">
                <a:latin typeface="Roboto"/>
                <a:ea typeface="Roboto"/>
                <a:cs typeface="Roboto"/>
                <a:sym typeface="Roboto"/>
              </a:rPr>
            </a:br>
            <a:r>
              <a:rPr lang="en" sz="1100">
                <a:latin typeface="Roboto"/>
                <a:ea typeface="Roboto"/>
                <a:cs typeface="Roboto"/>
                <a:sym typeface="Roboto"/>
              </a:rPr>
              <a:t>H. Bipartisan</a:t>
            </a:r>
            <a:br>
              <a:rPr lang="en" sz="1100">
                <a:latin typeface="Roboto"/>
                <a:ea typeface="Roboto"/>
                <a:cs typeface="Roboto"/>
                <a:sym typeface="Roboto"/>
              </a:rPr>
            </a:br>
            <a:r>
              <a:rPr lang="en" sz="1100">
                <a:latin typeface="Roboto"/>
                <a:ea typeface="Roboto"/>
                <a:cs typeface="Roboto"/>
                <a:sym typeface="Roboto"/>
              </a:rPr>
              <a:t>I. Apprenticeship</a:t>
            </a:r>
            <a:br>
              <a:rPr lang="en" sz="1100">
                <a:latin typeface="Roboto"/>
                <a:ea typeface="Roboto"/>
                <a:cs typeface="Roboto"/>
                <a:sym typeface="Roboto"/>
              </a:rPr>
            </a:br>
            <a:r>
              <a:rPr lang="en" sz="1100">
                <a:latin typeface="Roboto"/>
                <a:ea typeface="Roboto"/>
                <a:cs typeface="Roboto"/>
                <a:sym typeface="Roboto"/>
              </a:rPr>
              <a:t>J. Obsolete</a:t>
            </a:r>
            <a:br>
              <a:rPr lang="en" sz="1100">
                <a:latin typeface="Roboto"/>
                <a:ea typeface="Roboto"/>
                <a:cs typeface="Roboto"/>
                <a:sym typeface="Roboto"/>
              </a:rPr>
            </a:br>
            <a:r>
              <a:rPr lang="en" sz="1100">
                <a:latin typeface="Roboto"/>
                <a:ea typeface="Roboto"/>
                <a:cs typeface="Roboto"/>
                <a:sym typeface="Roboto"/>
              </a:rPr>
              <a:t>K. Blue-collar</a:t>
            </a:r>
            <a:endParaRPr sz="1100">
              <a:latin typeface="Roboto"/>
              <a:ea typeface="Roboto"/>
              <a:cs typeface="Roboto"/>
              <a:sym typeface="Roboto"/>
            </a:endParaRPr>
          </a:p>
        </p:txBody>
      </p:sp>
      <p:sp>
        <p:nvSpPr>
          <p:cNvPr id="598" name="Google Shape;598;p60"/>
          <p:cNvSpPr txBox="1"/>
          <p:nvPr/>
        </p:nvSpPr>
        <p:spPr>
          <a:xfrm>
            <a:off x="7974700" y="1343375"/>
            <a:ext cx="1096200" cy="4197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OVERHAUL</a:t>
            </a:r>
            <a:endParaRPr/>
          </a:p>
        </p:txBody>
      </p:sp>
      <p:sp>
        <p:nvSpPr>
          <p:cNvPr id="599" name="Google Shape;599;p60"/>
          <p:cNvSpPr txBox="1"/>
          <p:nvPr/>
        </p:nvSpPr>
        <p:spPr>
          <a:xfrm>
            <a:off x="5955425" y="1625150"/>
            <a:ext cx="1228800" cy="498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WORKFORCE</a:t>
            </a:r>
            <a:endParaRPr/>
          </a:p>
        </p:txBody>
      </p:sp>
      <p:sp>
        <p:nvSpPr>
          <p:cNvPr id="600" name="Google Shape;600;p60"/>
          <p:cNvSpPr txBox="1"/>
          <p:nvPr/>
        </p:nvSpPr>
        <p:spPr>
          <a:xfrm>
            <a:off x="7717725" y="1954300"/>
            <a:ext cx="1692600" cy="5595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ASSEMBLY LINE</a:t>
            </a:r>
            <a:endParaRPr/>
          </a:p>
        </p:txBody>
      </p:sp>
      <p:sp>
        <p:nvSpPr>
          <p:cNvPr id="601" name="Google Shape;601;p60"/>
          <p:cNvSpPr txBox="1"/>
          <p:nvPr/>
        </p:nvSpPr>
        <p:spPr>
          <a:xfrm>
            <a:off x="4921725" y="2092900"/>
            <a:ext cx="1530300" cy="456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APPRENTICESHIP</a:t>
            </a:r>
            <a:endParaRPr/>
          </a:p>
        </p:txBody>
      </p:sp>
      <p:sp>
        <p:nvSpPr>
          <p:cNvPr id="602" name="Google Shape;602;p60"/>
          <p:cNvSpPr txBox="1"/>
          <p:nvPr/>
        </p:nvSpPr>
        <p:spPr>
          <a:xfrm>
            <a:off x="7800925" y="2345900"/>
            <a:ext cx="1731900" cy="390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OFFSHORING</a:t>
            </a:r>
            <a:endParaRPr/>
          </a:p>
        </p:txBody>
      </p:sp>
      <p:sp>
        <p:nvSpPr>
          <p:cNvPr id="603" name="Google Shape;603;p60"/>
          <p:cNvSpPr txBox="1"/>
          <p:nvPr/>
        </p:nvSpPr>
        <p:spPr>
          <a:xfrm>
            <a:off x="8046700" y="2705025"/>
            <a:ext cx="1413000" cy="4569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BIPARTISAN</a:t>
            </a:r>
            <a:endParaRPr/>
          </a:p>
        </p:txBody>
      </p:sp>
      <p:sp>
        <p:nvSpPr>
          <p:cNvPr id="604" name="Google Shape;604;p60"/>
          <p:cNvSpPr txBox="1"/>
          <p:nvPr/>
        </p:nvSpPr>
        <p:spPr>
          <a:xfrm>
            <a:off x="6529175" y="2830775"/>
            <a:ext cx="2235900" cy="611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OVERCROWDED</a:t>
            </a:r>
            <a:endParaRPr/>
          </a:p>
        </p:txBody>
      </p:sp>
      <p:sp>
        <p:nvSpPr>
          <p:cNvPr id="605" name="Google Shape;605;p60"/>
          <p:cNvSpPr txBox="1"/>
          <p:nvPr/>
        </p:nvSpPr>
        <p:spPr>
          <a:xfrm>
            <a:off x="7580600" y="3234900"/>
            <a:ext cx="1413000" cy="5595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AUTOMATION</a:t>
            </a:r>
            <a:endParaRPr/>
          </a:p>
        </p:txBody>
      </p:sp>
      <p:sp>
        <p:nvSpPr>
          <p:cNvPr id="606" name="Google Shape;606;p60"/>
          <p:cNvSpPr txBox="1"/>
          <p:nvPr/>
        </p:nvSpPr>
        <p:spPr>
          <a:xfrm>
            <a:off x="4776125" y="3332400"/>
            <a:ext cx="1274100" cy="498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OBSOLETE</a:t>
            </a:r>
            <a:endParaRPr/>
          </a:p>
        </p:txBody>
      </p:sp>
      <p:sp>
        <p:nvSpPr>
          <p:cNvPr id="607" name="Google Shape;607;p60"/>
          <p:cNvSpPr txBox="1"/>
          <p:nvPr/>
        </p:nvSpPr>
        <p:spPr>
          <a:xfrm>
            <a:off x="4227425" y="3569150"/>
            <a:ext cx="1320600" cy="318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LABOUR</a:t>
            </a:r>
            <a:endParaRPr/>
          </a:p>
        </p:txBody>
      </p:sp>
      <p:sp>
        <p:nvSpPr>
          <p:cNvPr id="608" name="Google Shape;608;p60"/>
          <p:cNvSpPr txBox="1"/>
          <p:nvPr/>
        </p:nvSpPr>
        <p:spPr>
          <a:xfrm>
            <a:off x="4432550" y="3830400"/>
            <a:ext cx="1692600" cy="4197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1600"/>
              </a:spcAft>
              <a:buNone/>
            </a:pPr>
            <a:r>
              <a:rPr b="1" lang="en" sz="1100">
                <a:solidFill>
                  <a:srgbClr val="FF0000"/>
                </a:solidFill>
                <a:latin typeface="Roboto"/>
                <a:ea typeface="Roboto"/>
                <a:cs typeface="Roboto"/>
                <a:sym typeface="Roboto"/>
              </a:rPr>
              <a:t>BLUE-COLLAR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8"/>
                                        </p:tgtEl>
                                        <p:attrNameLst>
                                          <p:attrName>style.visibility</p:attrName>
                                        </p:attrNameLst>
                                      </p:cBhvr>
                                      <p:to>
                                        <p:strVal val="visible"/>
                                      </p:to>
                                    </p:set>
                                    <p:animEffect filter="fade" transition="in">
                                      <p:cBhvr>
                                        <p:cTn dur="1000"/>
                                        <p:tgtEl>
                                          <p:spTgt spid="5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9"/>
                                        </p:tgtEl>
                                        <p:attrNameLst>
                                          <p:attrName>style.visibility</p:attrName>
                                        </p:attrNameLst>
                                      </p:cBhvr>
                                      <p:to>
                                        <p:strVal val="visible"/>
                                      </p:to>
                                    </p:set>
                                    <p:animEffect filter="fade" transition="in">
                                      <p:cBhvr>
                                        <p:cTn dur="1000"/>
                                        <p:tgtEl>
                                          <p:spTgt spid="5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0"/>
                                        </p:tgtEl>
                                        <p:attrNameLst>
                                          <p:attrName>style.visibility</p:attrName>
                                        </p:attrNameLst>
                                      </p:cBhvr>
                                      <p:to>
                                        <p:strVal val="visible"/>
                                      </p:to>
                                    </p:set>
                                    <p:animEffect filter="fade" transition="in">
                                      <p:cBhvr>
                                        <p:cTn dur="1000"/>
                                        <p:tgtEl>
                                          <p:spTgt spid="6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1"/>
                                        </p:tgtEl>
                                        <p:attrNameLst>
                                          <p:attrName>style.visibility</p:attrName>
                                        </p:attrNameLst>
                                      </p:cBhvr>
                                      <p:to>
                                        <p:strVal val="visible"/>
                                      </p:to>
                                    </p:set>
                                    <p:animEffect filter="fade" transition="in">
                                      <p:cBhvr>
                                        <p:cTn dur="1000"/>
                                        <p:tgtEl>
                                          <p:spTgt spid="6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2"/>
                                        </p:tgtEl>
                                        <p:attrNameLst>
                                          <p:attrName>style.visibility</p:attrName>
                                        </p:attrNameLst>
                                      </p:cBhvr>
                                      <p:to>
                                        <p:strVal val="visible"/>
                                      </p:to>
                                    </p:set>
                                    <p:animEffect filter="fade" transition="in">
                                      <p:cBhvr>
                                        <p:cTn dur="1000"/>
                                        <p:tgtEl>
                                          <p:spTgt spid="6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3"/>
                                        </p:tgtEl>
                                        <p:attrNameLst>
                                          <p:attrName>style.visibility</p:attrName>
                                        </p:attrNameLst>
                                      </p:cBhvr>
                                      <p:to>
                                        <p:strVal val="visible"/>
                                      </p:to>
                                    </p:set>
                                    <p:animEffect filter="fade" transition="in">
                                      <p:cBhvr>
                                        <p:cTn dur="1000"/>
                                        <p:tgtEl>
                                          <p:spTgt spid="6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1000"/>
                                        <p:tgtEl>
                                          <p:spTgt spid="6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5"/>
                                        </p:tgtEl>
                                        <p:attrNameLst>
                                          <p:attrName>style.visibility</p:attrName>
                                        </p:attrNameLst>
                                      </p:cBhvr>
                                      <p:to>
                                        <p:strVal val="visible"/>
                                      </p:to>
                                    </p:set>
                                    <p:animEffect filter="fade" transition="in">
                                      <p:cBhvr>
                                        <p:cTn dur="1000"/>
                                        <p:tgtEl>
                                          <p:spTgt spid="6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6"/>
                                        </p:tgtEl>
                                        <p:attrNameLst>
                                          <p:attrName>style.visibility</p:attrName>
                                        </p:attrNameLst>
                                      </p:cBhvr>
                                      <p:to>
                                        <p:strVal val="visible"/>
                                      </p:to>
                                    </p:set>
                                    <p:animEffect filter="fade" transition="in">
                                      <p:cBhvr>
                                        <p:cTn dur="1000"/>
                                        <p:tgtEl>
                                          <p:spTgt spid="6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7"/>
                                        </p:tgtEl>
                                        <p:attrNameLst>
                                          <p:attrName>style.visibility</p:attrName>
                                        </p:attrNameLst>
                                      </p:cBhvr>
                                      <p:to>
                                        <p:strVal val="visible"/>
                                      </p:to>
                                    </p:set>
                                    <p:animEffect filter="fade" transition="in">
                                      <p:cBhvr>
                                        <p:cTn dur="1000"/>
                                        <p:tgtEl>
                                          <p:spTgt spid="6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8"/>
                                        </p:tgtEl>
                                        <p:attrNameLst>
                                          <p:attrName>style.visibility</p:attrName>
                                        </p:attrNameLst>
                                      </p:cBhvr>
                                      <p:to>
                                        <p:strVal val="visible"/>
                                      </p:to>
                                    </p:set>
                                    <p:animEffect filter="fade" transition="in">
                                      <p:cBhvr>
                                        <p:cTn dur="1000"/>
                                        <p:tgtEl>
                                          <p:spTgt spid="6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2" name="Shape 612"/>
        <p:cNvGrpSpPr/>
        <p:nvPr/>
      </p:nvGrpSpPr>
      <p:grpSpPr>
        <a:xfrm>
          <a:off x="0" y="0"/>
          <a:ext cx="0" cy="0"/>
          <a:chOff x="0" y="0"/>
          <a:chExt cx="0" cy="0"/>
        </a:xfrm>
      </p:grpSpPr>
      <p:sp>
        <p:nvSpPr>
          <p:cNvPr id="613" name="Google Shape;613;p61"/>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500"/>
              <a:t>Video</a:t>
            </a:r>
            <a:endParaRPr sz="7500"/>
          </a:p>
        </p:txBody>
      </p:sp>
      <p:sp>
        <p:nvSpPr>
          <p:cNvPr id="614" name="Google Shape;614;p61"/>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8" name="Shape 618"/>
        <p:cNvGrpSpPr/>
        <p:nvPr/>
      </p:nvGrpSpPr>
      <p:grpSpPr>
        <a:xfrm>
          <a:off x="0" y="0"/>
          <a:ext cx="0" cy="0"/>
          <a:chOff x="0" y="0"/>
          <a:chExt cx="0" cy="0"/>
        </a:xfrm>
      </p:grpSpPr>
      <p:sp>
        <p:nvSpPr>
          <p:cNvPr id="619" name="Google Shape;619;p62"/>
          <p:cNvSpPr txBox="1"/>
          <p:nvPr>
            <p:ph idx="1" type="subTitle"/>
          </p:nvPr>
        </p:nvSpPr>
        <p:spPr>
          <a:xfrm>
            <a:off x="720300" y="553500"/>
            <a:ext cx="4358700" cy="2343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800"/>
              <a:t>Video Comprehension</a:t>
            </a:r>
            <a:endParaRPr sz="1800"/>
          </a:p>
        </p:txBody>
      </p:sp>
      <p:sp>
        <p:nvSpPr>
          <p:cNvPr id="620" name="Google Shape;620;p62"/>
          <p:cNvSpPr txBox="1"/>
          <p:nvPr>
            <p:ph idx="1" type="subTitle"/>
          </p:nvPr>
        </p:nvSpPr>
        <p:spPr>
          <a:xfrm>
            <a:off x="759150" y="1033800"/>
            <a:ext cx="4780800" cy="3911700"/>
          </a:xfrm>
          <a:prstGeom prst="rect">
            <a:avLst/>
          </a:prstGeom>
        </p:spPr>
        <p:txBody>
          <a:bodyPr anchorCtr="0" anchor="t" bIns="91425" lIns="91425" spcFirstLastPara="1" rIns="91425" wrap="square" tIns="91425">
            <a:noAutofit/>
          </a:bodyPr>
          <a:lstStyle/>
          <a:p>
            <a:pPr indent="-304800" lvl="0" marL="457200" rtl="0" algn="l">
              <a:lnSpc>
                <a:spcPct val="150000"/>
              </a:lnSpc>
              <a:spcBef>
                <a:spcPts val="100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What is the workforce in manufacturing facing nowadays?</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Has automation shrunk manufacturing jobs?</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How are blue-collar workers coping with automation now?</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How do apprenticeships differ from other training programmes?</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What are the benefits of apprenticeships?</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What seems to be the marketing problem in relation to apprenticeships in the United States?</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In what field is the vast majority of apprenticeships concentrated?</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What happens in countries like Germany and Australia?</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What is the manufacturing industry projecting?</a:t>
            </a:r>
            <a:endParaRPr sz="1200">
              <a:solidFill>
                <a:srgbClr val="000000"/>
              </a:solidFill>
              <a:latin typeface="Roboto"/>
              <a:ea typeface="Roboto"/>
              <a:cs typeface="Roboto"/>
              <a:sym typeface="Roboto"/>
            </a:endParaRPr>
          </a:p>
          <a:p>
            <a:pPr indent="-304800" lvl="0" marL="457200" rtl="0" algn="l">
              <a:lnSpc>
                <a:spcPct val="150000"/>
              </a:lnSpc>
              <a:spcBef>
                <a:spcPts val="0"/>
              </a:spcBef>
              <a:spcAft>
                <a:spcPts val="0"/>
              </a:spcAft>
              <a:buClr>
                <a:srgbClr val="000000"/>
              </a:buClr>
              <a:buSzPts val="1200"/>
              <a:buFont typeface="Roboto"/>
              <a:buAutoNum type="arabicPeriod"/>
            </a:pPr>
            <a:r>
              <a:rPr lang="en" sz="1200">
                <a:solidFill>
                  <a:srgbClr val="000000"/>
                </a:solidFill>
                <a:latin typeface="Roboto"/>
                <a:ea typeface="Roboto"/>
                <a:cs typeface="Roboto"/>
                <a:sym typeface="Roboto"/>
              </a:rPr>
              <a:t>Which are the abilities needed to fill the “skills gap”?</a:t>
            </a:r>
            <a:endParaRPr sz="1200">
              <a:solidFill>
                <a:srgbClr val="000000"/>
              </a:solidFill>
              <a:latin typeface="Roboto"/>
              <a:ea typeface="Roboto"/>
              <a:cs typeface="Roboto"/>
              <a:sym typeface="Roboto"/>
            </a:endParaRPr>
          </a:p>
          <a:p>
            <a:pPr indent="0" lvl="0" marL="0" rtl="0" algn="l">
              <a:lnSpc>
                <a:spcPct val="150000"/>
              </a:lnSpc>
              <a:spcBef>
                <a:spcPts val="1000"/>
              </a:spcBef>
              <a:spcAft>
                <a:spcPts val="1600"/>
              </a:spcAft>
              <a:buNone/>
            </a:pPr>
            <a:r>
              <a:t/>
            </a:r>
            <a:endParaRPr sz="1200">
              <a:solidFill>
                <a:srgbClr val="000000"/>
              </a:solidFill>
              <a:latin typeface="Roboto"/>
              <a:ea typeface="Roboto"/>
              <a:cs typeface="Roboto"/>
              <a:sym typeface="Roboto"/>
            </a:endParaRPr>
          </a:p>
        </p:txBody>
      </p:sp>
      <p:sp>
        <p:nvSpPr>
          <p:cNvPr id="621" name="Google Shape;621;p62"/>
          <p:cNvSpPr txBox="1"/>
          <p:nvPr/>
        </p:nvSpPr>
        <p:spPr>
          <a:xfrm>
            <a:off x="6085950" y="3706800"/>
            <a:ext cx="2689500" cy="1092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000"/>
              </a:spcBef>
              <a:spcAft>
                <a:spcPts val="1000"/>
              </a:spcAft>
              <a:buNone/>
            </a:pPr>
            <a:r>
              <a:rPr lang="en" sz="1000">
                <a:latin typeface="Roboto"/>
                <a:ea typeface="Roboto"/>
                <a:cs typeface="Roboto"/>
                <a:sym typeface="Roboto"/>
              </a:rPr>
              <a:t>Video Links:</a:t>
            </a:r>
            <a:br>
              <a:rPr lang="en" sz="1000">
                <a:latin typeface="Roboto"/>
                <a:ea typeface="Roboto"/>
                <a:cs typeface="Roboto"/>
                <a:sym typeface="Roboto"/>
              </a:rPr>
            </a:br>
            <a:r>
              <a:rPr lang="en" sz="1000" u="sng">
                <a:latin typeface="Roboto"/>
                <a:ea typeface="Roboto"/>
                <a:cs typeface="Roboto"/>
                <a:sym typeface="Roboto"/>
                <a:hlinkClick r:id="rId3"/>
              </a:rPr>
              <a:t>https://www.youtube.com/watch?v=BU1w-yxQw1k</a:t>
            </a:r>
            <a:br>
              <a:rPr lang="en" sz="1000" u="sng">
                <a:latin typeface="Roboto"/>
                <a:ea typeface="Roboto"/>
                <a:cs typeface="Roboto"/>
                <a:sym typeface="Roboto"/>
              </a:rPr>
            </a:br>
            <a:r>
              <a:rPr lang="en" sz="1000" u="sng">
                <a:latin typeface="Roboto"/>
                <a:ea typeface="Roboto"/>
                <a:cs typeface="Roboto"/>
                <a:sym typeface="Roboto"/>
                <a:hlinkClick r:id="rId4"/>
              </a:rPr>
              <a:t>h</a:t>
            </a:r>
            <a:r>
              <a:rPr lang="en" sz="1000" u="sng">
                <a:latin typeface="Roboto"/>
                <a:ea typeface="Roboto"/>
                <a:cs typeface="Roboto"/>
                <a:sym typeface="Roboto"/>
                <a:hlinkClick r:id="rId5"/>
              </a:rPr>
              <a:t>ttps://esldebates.com/these-factory-workers-get-paid-to-go-to-school/</a:t>
            </a:r>
            <a:endParaRPr sz="1000" u="sng">
              <a:latin typeface="Roboto"/>
              <a:ea typeface="Roboto"/>
              <a:cs typeface="Roboto"/>
              <a:sym typeface="Robo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5" name="Shape 625"/>
        <p:cNvGrpSpPr/>
        <p:nvPr/>
      </p:nvGrpSpPr>
      <p:grpSpPr>
        <a:xfrm>
          <a:off x="0" y="0"/>
          <a:ext cx="0" cy="0"/>
          <a:chOff x="0" y="0"/>
          <a:chExt cx="0" cy="0"/>
        </a:xfrm>
      </p:grpSpPr>
      <p:sp>
        <p:nvSpPr>
          <p:cNvPr id="626" name="Google Shape;626;p63"/>
          <p:cNvSpPr txBox="1"/>
          <p:nvPr>
            <p:ph type="title"/>
          </p:nvPr>
        </p:nvSpPr>
        <p:spPr>
          <a:xfrm>
            <a:off x="723300" y="556762"/>
            <a:ext cx="7749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Comprehension </a:t>
            </a:r>
            <a:r>
              <a:rPr b="1" lang="en">
                <a:solidFill>
                  <a:srgbClr val="FF0000"/>
                </a:solidFill>
              </a:rPr>
              <a:t>ANSWERS</a:t>
            </a:r>
            <a:endParaRPr b="1">
              <a:solidFill>
                <a:srgbClr val="FF0000"/>
              </a:solidFill>
            </a:endParaRPr>
          </a:p>
          <a:p>
            <a:pPr indent="0" lvl="0" marL="0" rtl="0" algn="l">
              <a:spcBef>
                <a:spcPts val="0"/>
              </a:spcBef>
              <a:spcAft>
                <a:spcPts val="0"/>
              </a:spcAft>
              <a:buNone/>
            </a:pPr>
            <a:r>
              <a:t/>
            </a:r>
            <a:endParaRPr/>
          </a:p>
        </p:txBody>
      </p:sp>
      <p:sp>
        <p:nvSpPr>
          <p:cNvPr id="627" name="Google Shape;627;p63"/>
          <p:cNvSpPr txBox="1"/>
          <p:nvPr>
            <p:ph idx="1" type="subTitle"/>
          </p:nvPr>
        </p:nvSpPr>
        <p:spPr>
          <a:xfrm>
            <a:off x="723300" y="1105617"/>
            <a:ext cx="7749300" cy="3796800"/>
          </a:xfrm>
          <a:prstGeom prst="rect">
            <a:avLst/>
          </a:prstGeom>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en" sz="1100">
                <a:latin typeface="Roboto"/>
                <a:ea typeface="Roboto"/>
                <a:cs typeface="Roboto"/>
                <a:sym typeface="Roboto"/>
              </a:rPr>
              <a:t>1.	What is the workforce in manufacturing facing nowadays?</a:t>
            </a:r>
            <a:endParaRPr sz="1100">
              <a:latin typeface="Roboto"/>
              <a:ea typeface="Roboto"/>
              <a:cs typeface="Roboto"/>
              <a:sym typeface="Roboto"/>
            </a:endParaRPr>
          </a:p>
          <a:p>
            <a:pPr indent="0" lvl="0" marL="0" rtl="0" algn="l">
              <a:lnSpc>
                <a:spcPct val="100000"/>
              </a:lnSpc>
              <a:spcBef>
                <a:spcPts val="1000"/>
              </a:spcBef>
              <a:spcAft>
                <a:spcPts val="0"/>
              </a:spcAft>
              <a:buClr>
                <a:schemeClr val="dk1"/>
              </a:buClr>
              <a:buSzPts val="1100"/>
              <a:buFont typeface="Arial"/>
              <a:buNone/>
            </a:pPr>
            <a:r>
              <a:rPr lang="en" sz="1100">
                <a:solidFill>
                  <a:srgbClr val="E11F0C"/>
                </a:solidFill>
                <a:latin typeface="Roboto"/>
                <a:ea typeface="Roboto"/>
                <a:cs typeface="Roboto"/>
                <a:sym typeface="Roboto"/>
              </a:rPr>
              <a:t>It is facing a major overhaul.</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2.	Has automation shrunk manufacturing jobs?</a:t>
            </a:r>
            <a:endParaRPr sz="1100">
              <a:latin typeface="Roboto"/>
              <a:ea typeface="Roboto"/>
              <a:cs typeface="Roboto"/>
              <a:sym typeface="Roboto"/>
            </a:endParaRPr>
          </a:p>
          <a:p>
            <a:pPr indent="0" lvl="0" marL="0" rtl="0" algn="l">
              <a:lnSpc>
                <a:spcPct val="100000"/>
              </a:lnSpc>
              <a:spcBef>
                <a:spcPts val="1000"/>
              </a:spcBef>
              <a:spcAft>
                <a:spcPts val="0"/>
              </a:spcAft>
              <a:buClr>
                <a:schemeClr val="dk1"/>
              </a:buClr>
              <a:buSzPts val="1100"/>
              <a:buFont typeface="Arial"/>
              <a:buNone/>
            </a:pPr>
            <a:r>
              <a:rPr lang="en" sz="1100">
                <a:solidFill>
                  <a:srgbClr val="E11F0C"/>
                </a:solidFill>
                <a:latin typeface="Roboto"/>
                <a:ea typeface="Roboto"/>
                <a:cs typeface="Roboto"/>
                <a:sym typeface="Roboto"/>
              </a:rPr>
              <a:t>Yes, it has. But, although automation offshoring has shrunk manufacturing jobs drastically over the past few decades, the industry is actually adding jobs now.</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3.	How are blue-collar workers coping with automation now?</a:t>
            </a:r>
            <a:endParaRPr sz="1100">
              <a:latin typeface="Roboto"/>
              <a:ea typeface="Roboto"/>
              <a:cs typeface="Roboto"/>
              <a:sym typeface="Roboto"/>
            </a:endParaRPr>
          </a:p>
          <a:p>
            <a:pPr indent="0" lvl="0" marL="0" rtl="0" algn="l">
              <a:lnSpc>
                <a:spcPct val="100000"/>
              </a:lnSpc>
              <a:spcBef>
                <a:spcPts val="1000"/>
              </a:spcBef>
              <a:spcAft>
                <a:spcPts val="0"/>
              </a:spcAft>
              <a:buClr>
                <a:schemeClr val="dk1"/>
              </a:buClr>
              <a:buSzPts val="1100"/>
              <a:buFont typeface="Arial"/>
              <a:buNone/>
            </a:pPr>
            <a:r>
              <a:rPr lang="en" sz="1100">
                <a:solidFill>
                  <a:srgbClr val="E11F0C"/>
                </a:solidFill>
                <a:latin typeface="Roboto"/>
                <a:ea typeface="Roboto"/>
                <a:cs typeface="Roboto"/>
                <a:sym typeface="Roboto"/>
              </a:rPr>
              <a:t>Manufacturers are quick to adapt to automation, but workers need to adapt now. And the solution is bipartisan support: on the job apprenticeship.</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4.	How do apprenticeships differ from other training programmes?</a:t>
            </a:r>
            <a:endParaRPr sz="1100">
              <a:latin typeface="Roboto"/>
              <a:ea typeface="Roboto"/>
              <a:cs typeface="Roboto"/>
              <a:sym typeface="Roboto"/>
            </a:endParaRPr>
          </a:p>
          <a:p>
            <a:pPr indent="0" lvl="0" marL="0" rtl="0" algn="l">
              <a:lnSpc>
                <a:spcPct val="100000"/>
              </a:lnSpc>
              <a:spcBef>
                <a:spcPts val="1000"/>
              </a:spcBef>
              <a:spcAft>
                <a:spcPts val="0"/>
              </a:spcAft>
              <a:buClr>
                <a:schemeClr val="dk1"/>
              </a:buClr>
              <a:buSzPts val="1100"/>
              <a:buFont typeface="Arial"/>
              <a:buNone/>
            </a:pPr>
            <a:r>
              <a:rPr lang="en" sz="1100">
                <a:solidFill>
                  <a:srgbClr val="E11F0C"/>
                </a:solidFill>
                <a:latin typeface="Roboto"/>
                <a:ea typeface="Roboto"/>
                <a:cs typeface="Roboto"/>
                <a:sym typeface="Roboto"/>
              </a:rPr>
              <a:t>Apprenticeships have to offer combined classroom or conceptual learning with on-the-job mentored training. Apprentices must be paid and employed by the firm and they have to last at least a year ending with a degree, certification or both.</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5.	What are the benefits of apprenticeships?</a:t>
            </a:r>
            <a:endParaRPr sz="1100">
              <a:latin typeface="Roboto"/>
              <a:ea typeface="Roboto"/>
              <a:cs typeface="Roboto"/>
              <a:sym typeface="Roboto"/>
            </a:endParaRPr>
          </a:p>
          <a:p>
            <a:pPr indent="0" lvl="0" marL="0" rtl="0" algn="l">
              <a:lnSpc>
                <a:spcPct val="100000"/>
              </a:lnSpc>
              <a:spcBef>
                <a:spcPts val="1000"/>
              </a:spcBef>
              <a:spcAft>
                <a:spcPts val="1000"/>
              </a:spcAft>
              <a:buNone/>
            </a:pPr>
            <a:r>
              <a:rPr lang="en" sz="1100">
                <a:solidFill>
                  <a:srgbClr val="E11F0C"/>
                </a:solidFill>
                <a:latin typeface="Roboto"/>
                <a:ea typeface="Roboto"/>
                <a:cs typeface="Roboto"/>
                <a:sym typeface="Roboto"/>
              </a:rPr>
              <a:t>This means that apprentices earn on-the-job experience, while building an educational foundation simultaneously ─and they are earning money while they do it.</a:t>
            </a:r>
            <a:endParaRPr sz="1100">
              <a:latin typeface="Roboto"/>
              <a:ea typeface="Roboto"/>
              <a:cs typeface="Roboto"/>
              <a:sym typeface="Robo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1" name="Shape 631"/>
        <p:cNvGrpSpPr/>
        <p:nvPr/>
      </p:nvGrpSpPr>
      <p:grpSpPr>
        <a:xfrm>
          <a:off x="0" y="0"/>
          <a:ext cx="0" cy="0"/>
          <a:chOff x="0" y="0"/>
          <a:chExt cx="0" cy="0"/>
        </a:xfrm>
      </p:grpSpPr>
      <p:sp>
        <p:nvSpPr>
          <p:cNvPr id="632" name="Google Shape;632;p64"/>
          <p:cNvSpPr txBox="1"/>
          <p:nvPr>
            <p:ph type="title"/>
          </p:nvPr>
        </p:nvSpPr>
        <p:spPr>
          <a:xfrm>
            <a:off x="723300" y="556762"/>
            <a:ext cx="7749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Comprehension </a:t>
            </a:r>
            <a:r>
              <a:rPr b="1" lang="en">
                <a:solidFill>
                  <a:srgbClr val="FF0000"/>
                </a:solidFill>
              </a:rPr>
              <a:t>ANSWERS</a:t>
            </a:r>
            <a:endParaRPr b="1">
              <a:solidFill>
                <a:srgbClr val="FF0000"/>
              </a:solidFill>
            </a:endParaRPr>
          </a:p>
          <a:p>
            <a:pPr indent="0" lvl="0" marL="0" rtl="0" algn="l">
              <a:spcBef>
                <a:spcPts val="0"/>
              </a:spcBef>
              <a:spcAft>
                <a:spcPts val="0"/>
              </a:spcAft>
              <a:buNone/>
            </a:pPr>
            <a:r>
              <a:t/>
            </a:r>
            <a:endParaRPr/>
          </a:p>
        </p:txBody>
      </p:sp>
      <p:sp>
        <p:nvSpPr>
          <p:cNvPr id="633" name="Google Shape;633;p64"/>
          <p:cNvSpPr txBox="1"/>
          <p:nvPr>
            <p:ph idx="1" type="subTitle"/>
          </p:nvPr>
        </p:nvSpPr>
        <p:spPr>
          <a:xfrm>
            <a:off x="723300" y="1105617"/>
            <a:ext cx="7749300" cy="3796800"/>
          </a:xfrm>
          <a:prstGeom prst="rect">
            <a:avLst/>
          </a:prstGeom>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en" sz="1100">
                <a:latin typeface="Roboto"/>
                <a:ea typeface="Roboto"/>
                <a:cs typeface="Roboto"/>
                <a:sym typeface="Roboto"/>
              </a:rPr>
              <a:t>6.	What seems to be the marketing problem in relation to apprenticeships in the United States?</a:t>
            </a:r>
            <a:endParaRPr sz="1100">
              <a:latin typeface="Roboto"/>
              <a:ea typeface="Roboto"/>
              <a:cs typeface="Roboto"/>
              <a:sym typeface="Roboto"/>
            </a:endParaRPr>
          </a:p>
          <a:p>
            <a:pPr indent="0" lvl="0" marL="0" rtl="0" algn="l">
              <a:lnSpc>
                <a:spcPct val="100000"/>
              </a:lnSpc>
              <a:spcBef>
                <a:spcPts val="1000"/>
              </a:spcBef>
              <a:spcAft>
                <a:spcPts val="0"/>
              </a:spcAft>
              <a:buNone/>
            </a:pPr>
            <a:r>
              <a:rPr lang="en" sz="1100">
                <a:solidFill>
                  <a:srgbClr val="E11F0C"/>
                </a:solidFill>
                <a:latin typeface="Roboto"/>
                <a:ea typeface="Roboto"/>
                <a:cs typeface="Roboto"/>
                <a:sym typeface="Roboto"/>
              </a:rPr>
              <a:t>Americans often think of apprenticeship as old-timey training for blue-collar work.</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7.	In what field is the vast majority of apprenticeships concentrated?</a:t>
            </a:r>
            <a:endParaRPr sz="1100">
              <a:latin typeface="Roboto"/>
              <a:ea typeface="Roboto"/>
              <a:cs typeface="Roboto"/>
              <a:sym typeface="Roboto"/>
            </a:endParaRPr>
          </a:p>
          <a:p>
            <a:pPr indent="0" lvl="0" marL="0" rtl="0" algn="l">
              <a:lnSpc>
                <a:spcPct val="100000"/>
              </a:lnSpc>
              <a:spcBef>
                <a:spcPts val="1000"/>
              </a:spcBef>
              <a:spcAft>
                <a:spcPts val="0"/>
              </a:spcAft>
              <a:buNone/>
            </a:pPr>
            <a:r>
              <a:rPr lang="en" sz="1100">
                <a:solidFill>
                  <a:srgbClr val="E11F0C"/>
                </a:solidFill>
                <a:latin typeface="Roboto"/>
                <a:ea typeface="Roboto"/>
                <a:cs typeface="Roboto"/>
                <a:sym typeface="Roboto"/>
              </a:rPr>
              <a:t>The vast majority of apprenticeships in the United States are concentrated in the construction field, and they rely heavily on contributions from Union labourers.</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8.	What happens in countries like Germany and Australia?</a:t>
            </a:r>
            <a:endParaRPr sz="1100">
              <a:latin typeface="Roboto"/>
              <a:ea typeface="Roboto"/>
              <a:cs typeface="Roboto"/>
              <a:sym typeface="Roboto"/>
            </a:endParaRPr>
          </a:p>
          <a:p>
            <a:pPr indent="0" lvl="0" marL="0" rtl="0" algn="l">
              <a:lnSpc>
                <a:spcPct val="100000"/>
              </a:lnSpc>
              <a:spcBef>
                <a:spcPts val="1000"/>
              </a:spcBef>
              <a:spcAft>
                <a:spcPts val="0"/>
              </a:spcAft>
              <a:buNone/>
            </a:pPr>
            <a:r>
              <a:rPr lang="en" sz="1100">
                <a:solidFill>
                  <a:srgbClr val="E11F0C"/>
                </a:solidFill>
                <a:latin typeface="Roboto"/>
                <a:ea typeface="Roboto"/>
                <a:cs typeface="Roboto"/>
                <a:sym typeface="Roboto"/>
              </a:rPr>
              <a:t>In countries like Germany and Australia students can get an apprenticeship in nearly any profession, from IT to banking to hospitality and advanced manufacturing. Many of these students go on to complete a 4 year degree on top of the certifications.</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9.	What is the manufacturing industry projecting?</a:t>
            </a:r>
            <a:endParaRPr sz="1100">
              <a:latin typeface="Roboto"/>
              <a:ea typeface="Roboto"/>
              <a:cs typeface="Roboto"/>
              <a:sym typeface="Roboto"/>
            </a:endParaRPr>
          </a:p>
          <a:p>
            <a:pPr indent="0" lvl="0" marL="0" rtl="0" algn="l">
              <a:lnSpc>
                <a:spcPct val="100000"/>
              </a:lnSpc>
              <a:spcBef>
                <a:spcPts val="1000"/>
              </a:spcBef>
              <a:spcAft>
                <a:spcPts val="0"/>
              </a:spcAft>
              <a:buNone/>
            </a:pPr>
            <a:r>
              <a:rPr lang="en" sz="1100">
                <a:solidFill>
                  <a:srgbClr val="E11F0C"/>
                </a:solidFill>
                <a:latin typeface="Roboto"/>
                <a:ea typeface="Roboto"/>
                <a:cs typeface="Roboto"/>
                <a:sym typeface="Roboto"/>
              </a:rPr>
              <a:t>The manufacturing industry is projecting three and a half million new job openings over the next decade.</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0"/>
              </a:spcAft>
              <a:buNone/>
            </a:pPr>
            <a:r>
              <a:rPr lang="en" sz="1100">
                <a:latin typeface="Roboto"/>
                <a:ea typeface="Roboto"/>
                <a:cs typeface="Roboto"/>
                <a:sym typeface="Roboto"/>
              </a:rPr>
              <a:t>10.	Which are the abilities needed to fill the “skills gap”?</a:t>
            </a:r>
            <a:endParaRPr sz="1100">
              <a:latin typeface="Roboto"/>
              <a:ea typeface="Roboto"/>
              <a:cs typeface="Roboto"/>
              <a:sym typeface="Roboto"/>
            </a:endParaRPr>
          </a:p>
          <a:p>
            <a:pPr indent="0" lvl="0" marL="0" rtl="0" algn="l">
              <a:lnSpc>
                <a:spcPct val="100000"/>
              </a:lnSpc>
              <a:spcBef>
                <a:spcPts val="1000"/>
              </a:spcBef>
              <a:spcAft>
                <a:spcPts val="0"/>
              </a:spcAft>
              <a:buNone/>
            </a:pPr>
            <a:r>
              <a:rPr lang="en" sz="1100">
                <a:solidFill>
                  <a:srgbClr val="E11F0C"/>
                </a:solidFill>
                <a:latin typeface="Roboto"/>
                <a:ea typeface="Roboto"/>
                <a:cs typeface="Roboto"/>
                <a:sym typeface="Roboto"/>
              </a:rPr>
              <a:t>The skills needed are: higher proficiency in math skills (60%), tech and computer skills (70%) and basic technical training (67%).</a:t>
            </a:r>
            <a:endParaRPr sz="1100">
              <a:solidFill>
                <a:srgbClr val="E11F0C"/>
              </a:solidFill>
              <a:latin typeface="Roboto"/>
              <a:ea typeface="Roboto"/>
              <a:cs typeface="Roboto"/>
              <a:sym typeface="Roboto"/>
            </a:endParaRPr>
          </a:p>
          <a:p>
            <a:pPr indent="0" lvl="0" marL="0" rtl="0" algn="l">
              <a:lnSpc>
                <a:spcPct val="100000"/>
              </a:lnSpc>
              <a:spcBef>
                <a:spcPts val="1000"/>
              </a:spcBef>
              <a:spcAft>
                <a:spcPts val="1600"/>
              </a:spcAft>
              <a:buNone/>
            </a:pPr>
            <a:r>
              <a:t/>
            </a:r>
            <a:endParaRPr sz="1100">
              <a:latin typeface="Roboto"/>
              <a:ea typeface="Roboto"/>
              <a:cs typeface="Roboto"/>
              <a:sym typeface="Robot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7" name="Shape 637"/>
        <p:cNvGrpSpPr/>
        <p:nvPr/>
      </p:nvGrpSpPr>
      <p:grpSpPr>
        <a:xfrm>
          <a:off x="0" y="0"/>
          <a:ext cx="0" cy="0"/>
          <a:chOff x="0" y="0"/>
          <a:chExt cx="0" cy="0"/>
        </a:xfrm>
      </p:grpSpPr>
      <p:sp>
        <p:nvSpPr>
          <p:cNvPr id="638" name="Google Shape;638;p65"/>
          <p:cNvSpPr txBox="1"/>
          <p:nvPr>
            <p:ph type="title"/>
          </p:nvPr>
        </p:nvSpPr>
        <p:spPr>
          <a:xfrm>
            <a:off x="4058350" y="1092150"/>
            <a:ext cx="4356300" cy="203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8100"/>
              <a:t>Pros and Cons</a:t>
            </a:r>
            <a:endParaRPr sz="8100"/>
          </a:p>
        </p:txBody>
      </p:sp>
      <p:sp>
        <p:nvSpPr>
          <p:cNvPr id="639" name="Google Shape;639;p65"/>
          <p:cNvSpPr txBox="1"/>
          <p:nvPr/>
        </p:nvSpPr>
        <p:spPr>
          <a:xfrm>
            <a:off x="594950" y="3716275"/>
            <a:ext cx="8164200" cy="10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Read the opinions in the boxes on the next slides and organise them as either a pro or con for apprenticeships. Once you have completed, work in a group and try to think of other benefits and drawbacks.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3" name="Shape 643"/>
        <p:cNvGrpSpPr/>
        <p:nvPr/>
      </p:nvGrpSpPr>
      <p:grpSpPr>
        <a:xfrm>
          <a:off x="0" y="0"/>
          <a:ext cx="0" cy="0"/>
          <a:chOff x="0" y="0"/>
          <a:chExt cx="0" cy="0"/>
        </a:xfrm>
      </p:grpSpPr>
      <p:sp>
        <p:nvSpPr>
          <p:cNvPr id="644" name="Google Shape;644;p66"/>
          <p:cNvSpPr txBox="1"/>
          <p:nvPr>
            <p:ph type="title"/>
          </p:nvPr>
        </p:nvSpPr>
        <p:spPr>
          <a:xfrm>
            <a:off x="759150" y="561625"/>
            <a:ext cx="2156400" cy="170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800">
                <a:solidFill>
                  <a:srgbClr val="222222"/>
                </a:solidFill>
                <a:latin typeface="Roboto"/>
                <a:ea typeface="Roboto"/>
                <a:cs typeface="Roboto"/>
                <a:sym typeface="Roboto"/>
              </a:rPr>
              <a:t>Pros and Cons</a:t>
            </a:r>
            <a:endParaRPr sz="3800">
              <a:latin typeface="Roboto"/>
              <a:ea typeface="Roboto"/>
              <a:cs typeface="Roboto"/>
              <a:sym typeface="Roboto"/>
            </a:endParaRPr>
          </a:p>
        </p:txBody>
      </p:sp>
      <p:sp>
        <p:nvSpPr>
          <p:cNvPr id="645" name="Google Shape;645;p66"/>
          <p:cNvSpPr txBox="1"/>
          <p:nvPr/>
        </p:nvSpPr>
        <p:spPr>
          <a:xfrm>
            <a:off x="3557546" y="529850"/>
            <a:ext cx="5177100" cy="1074300"/>
          </a:xfrm>
          <a:prstGeom prst="rect">
            <a:avLst/>
          </a:prstGeom>
          <a:solidFill>
            <a:srgbClr val="FFF2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rgbClr val="444440"/>
                </a:solidFill>
              </a:rPr>
              <a:t>Minimal Recognition: Apprentices are usually less esteemed within a project or work team compared to full-time workers that respect each other as professionals.</a:t>
            </a:r>
            <a:endParaRPr/>
          </a:p>
        </p:txBody>
      </p:sp>
      <p:sp>
        <p:nvSpPr>
          <p:cNvPr id="646" name="Google Shape;646;p66"/>
          <p:cNvSpPr txBox="1"/>
          <p:nvPr/>
        </p:nvSpPr>
        <p:spPr>
          <a:xfrm>
            <a:off x="3700000" y="1862175"/>
            <a:ext cx="3404700" cy="1384200"/>
          </a:xfrm>
          <a:prstGeom prst="rect">
            <a:avLst/>
          </a:prstGeom>
          <a:solidFill>
            <a:srgbClr val="D9EAD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rgbClr val="444440"/>
                </a:solidFill>
              </a:rPr>
              <a:t>Work Limitations: Some apprentices are limited from engaging in some types of activities by legal or practical standards. States that require apprentices to hold a license or certification for certain types of electrical, plumbing or construction work may impede participation.</a:t>
            </a:r>
            <a:endParaRPr/>
          </a:p>
        </p:txBody>
      </p:sp>
      <p:sp>
        <p:nvSpPr>
          <p:cNvPr id="647" name="Google Shape;647;p66"/>
          <p:cNvSpPr txBox="1"/>
          <p:nvPr/>
        </p:nvSpPr>
        <p:spPr>
          <a:xfrm>
            <a:off x="3516700" y="3504400"/>
            <a:ext cx="3441300" cy="1490100"/>
          </a:xfrm>
          <a:prstGeom prst="rect">
            <a:avLst/>
          </a:prstGeom>
          <a:solidFill>
            <a:srgbClr val="F4CC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rgbClr val="444440"/>
                </a:solidFill>
              </a:rPr>
              <a:t>Low Pay: Apprentices typically receive significantly lower pay than certified or professional workers, despite often sharing the same basic projects and tasks. This is generally because an apprentice is less experienced and skilled than his or her mentor.</a:t>
            </a:r>
            <a:endParaRPr/>
          </a:p>
        </p:txBody>
      </p:sp>
      <p:sp>
        <p:nvSpPr>
          <p:cNvPr id="648" name="Google Shape;648;p66"/>
          <p:cNvSpPr txBox="1"/>
          <p:nvPr/>
        </p:nvSpPr>
        <p:spPr>
          <a:xfrm>
            <a:off x="7347450" y="1931500"/>
            <a:ext cx="1567500" cy="3000000"/>
          </a:xfrm>
          <a:prstGeom prst="rect">
            <a:avLst/>
          </a:prstGeom>
          <a:solidFill>
            <a:srgbClr val="D9D2E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solidFill>
                  <a:srgbClr val="444440"/>
                </a:solidFill>
              </a:rPr>
              <a:t>Work Limitations: Some apprentices are limited from engaging in some types of activities by legal or practical standards. States that require apprentices to hold a license or certification for certain types of electrical, plumbing or construction work may impede participation.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5"/>
                                        </p:tgtEl>
                                        <p:attrNameLst>
                                          <p:attrName>style.visibility</p:attrName>
                                        </p:attrNameLst>
                                      </p:cBhvr>
                                      <p:to>
                                        <p:strVal val="visible"/>
                                      </p:to>
                                    </p:set>
                                    <p:animEffect filter="fade" transition="in">
                                      <p:cBhvr>
                                        <p:cTn dur="1000"/>
                                        <p:tgtEl>
                                          <p:spTgt spid="6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6"/>
                                        </p:tgtEl>
                                        <p:attrNameLst>
                                          <p:attrName>style.visibility</p:attrName>
                                        </p:attrNameLst>
                                      </p:cBhvr>
                                      <p:to>
                                        <p:strVal val="visible"/>
                                      </p:to>
                                    </p:set>
                                    <p:animEffect filter="fade" transition="in">
                                      <p:cBhvr>
                                        <p:cTn dur="1000"/>
                                        <p:tgtEl>
                                          <p:spTgt spid="6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8"/>
                                        </p:tgtEl>
                                        <p:attrNameLst>
                                          <p:attrName>style.visibility</p:attrName>
                                        </p:attrNameLst>
                                      </p:cBhvr>
                                      <p:to>
                                        <p:strVal val="visible"/>
                                      </p:to>
                                    </p:set>
                                    <p:animEffect filter="fade" transition="in">
                                      <p:cBhvr>
                                        <p:cTn dur="1000"/>
                                        <p:tgtEl>
                                          <p:spTgt spid="6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7"/>
                                        </p:tgtEl>
                                        <p:attrNameLst>
                                          <p:attrName>style.visibility</p:attrName>
                                        </p:attrNameLst>
                                      </p:cBhvr>
                                      <p:to>
                                        <p:strVal val="visible"/>
                                      </p:to>
                                    </p:set>
                                    <p:animEffect filter="fade" transition="in">
                                      <p:cBhvr>
                                        <p:cTn dur="1000"/>
                                        <p:tgtEl>
                                          <p:spTgt spid="6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2" name="Shape 652"/>
        <p:cNvGrpSpPr/>
        <p:nvPr/>
      </p:nvGrpSpPr>
      <p:grpSpPr>
        <a:xfrm>
          <a:off x="0" y="0"/>
          <a:ext cx="0" cy="0"/>
          <a:chOff x="0" y="0"/>
          <a:chExt cx="0" cy="0"/>
        </a:xfrm>
      </p:grpSpPr>
      <p:sp>
        <p:nvSpPr>
          <p:cNvPr id="653" name="Google Shape;653;p67"/>
          <p:cNvSpPr txBox="1"/>
          <p:nvPr>
            <p:ph type="title"/>
          </p:nvPr>
        </p:nvSpPr>
        <p:spPr>
          <a:xfrm>
            <a:off x="759150" y="561625"/>
            <a:ext cx="2156400" cy="170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800">
                <a:solidFill>
                  <a:srgbClr val="222222"/>
                </a:solidFill>
                <a:latin typeface="Roboto"/>
                <a:ea typeface="Roboto"/>
                <a:cs typeface="Roboto"/>
                <a:sym typeface="Roboto"/>
              </a:rPr>
              <a:t>Pros and Cons</a:t>
            </a:r>
            <a:endParaRPr sz="3800">
              <a:latin typeface="Roboto"/>
              <a:ea typeface="Roboto"/>
              <a:cs typeface="Roboto"/>
              <a:sym typeface="Roboto"/>
            </a:endParaRPr>
          </a:p>
        </p:txBody>
      </p:sp>
      <p:sp>
        <p:nvSpPr>
          <p:cNvPr id="654" name="Google Shape;654;p67"/>
          <p:cNvSpPr txBox="1"/>
          <p:nvPr/>
        </p:nvSpPr>
        <p:spPr>
          <a:xfrm>
            <a:off x="3950700" y="3690500"/>
            <a:ext cx="4547400" cy="1173600"/>
          </a:xfrm>
          <a:prstGeom prst="rect">
            <a:avLst/>
          </a:prstGeom>
          <a:solidFill>
            <a:srgbClr val="D9EAD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Roboto"/>
                <a:ea typeface="Roboto"/>
                <a:cs typeface="Roboto"/>
                <a:sym typeface="Roboto"/>
              </a:rPr>
              <a:t>Confidence: On completing an apprenticeship, many apprentices have far more confidence than university graduates just starting out on account of wide-ranging practical experience of the industry they operate in.</a:t>
            </a:r>
            <a:endParaRPr sz="1100">
              <a:latin typeface="Roboto"/>
              <a:ea typeface="Roboto"/>
              <a:cs typeface="Roboto"/>
              <a:sym typeface="Roboto"/>
            </a:endParaRPr>
          </a:p>
        </p:txBody>
      </p:sp>
      <p:sp>
        <p:nvSpPr>
          <p:cNvPr id="655" name="Google Shape;655;p67"/>
          <p:cNvSpPr txBox="1"/>
          <p:nvPr/>
        </p:nvSpPr>
        <p:spPr>
          <a:xfrm>
            <a:off x="6136725" y="1524000"/>
            <a:ext cx="2581500" cy="1579800"/>
          </a:xfrm>
          <a:prstGeom prst="rect">
            <a:avLst/>
          </a:prstGeom>
          <a:solidFill>
            <a:srgbClr val="CFE2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Roboto"/>
                <a:ea typeface="Roboto"/>
                <a:cs typeface="Roboto"/>
                <a:sym typeface="Roboto"/>
              </a:rPr>
              <a:t>Experience: The apprentices will get hands-on training from the moment they begin. They will be ahead of university graduates who arrive a number of years later with a lot of academic knowledge but very little or no on-the-ground experience.</a:t>
            </a:r>
            <a:endParaRPr sz="1100">
              <a:latin typeface="Roboto"/>
              <a:ea typeface="Roboto"/>
              <a:cs typeface="Roboto"/>
              <a:sym typeface="Roboto"/>
            </a:endParaRPr>
          </a:p>
        </p:txBody>
      </p:sp>
      <p:sp>
        <p:nvSpPr>
          <p:cNvPr id="656" name="Google Shape;656;p67"/>
          <p:cNvSpPr txBox="1"/>
          <p:nvPr/>
        </p:nvSpPr>
        <p:spPr>
          <a:xfrm>
            <a:off x="3608425" y="1587850"/>
            <a:ext cx="2247900" cy="1972500"/>
          </a:xfrm>
          <a:prstGeom prst="rect">
            <a:avLst/>
          </a:prstGeom>
          <a:solidFill>
            <a:srgbClr val="FFF2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Roboto"/>
                <a:ea typeface="Roboto"/>
                <a:cs typeface="Roboto"/>
                <a:sym typeface="Roboto"/>
              </a:rPr>
              <a:t>Inequality: Some apprenticeships are less well supported and less well paid than others. In addition, similar to other interns and trainees, apprentices are often subject to "gofering" ─which is common slang for being given unpleasant tasks that the professional worker does not want to do.</a:t>
            </a:r>
            <a:endParaRPr sz="1100">
              <a:latin typeface="Roboto"/>
              <a:ea typeface="Roboto"/>
              <a:cs typeface="Roboto"/>
              <a:sym typeface="Roboto"/>
            </a:endParaRPr>
          </a:p>
        </p:txBody>
      </p:sp>
      <p:sp>
        <p:nvSpPr>
          <p:cNvPr id="657" name="Google Shape;657;p67"/>
          <p:cNvSpPr txBox="1"/>
          <p:nvPr/>
        </p:nvSpPr>
        <p:spPr>
          <a:xfrm>
            <a:off x="3773325" y="440100"/>
            <a:ext cx="4944900" cy="813600"/>
          </a:xfrm>
          <a:prstGeom prst="rect">
            <a:avLst/>
          </a:prstGeom>
          <a:solidFill>
            <a:srgbClr val="F4CC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latin typeface="Roboto"/>
                <a:ea typeface="Roboto"/>
                <a:cs typeface="Roboto"/>
                <a:sym typeface="Roboto"/>
              </a:rPr>
              <a:t>Finances: The apprentices will be paid a salary from day one, rather than accumulating considerable student debt over the course of a degree.</a:t>
            </a:r>
            <a:endParaRPr sz="1100">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1000"/>
                                        <p:tgtEl>
                                          <p:spTgt spid="6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1000"/>
                                        <p:tgtEl>
                                          <p:spTgt spid="6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5"/>
                                        </p:tgtEl>
                                        <p:attrNameLst>
                                          <p:attrName>style.visibility</p:attrName>
                                        </p:attrNameLst>
                                      </p:cBhvr>
                                      <p:to>
                                        <p:strVal val="visible"/>
                                      </p:to>
                                    </p:set>
                                    <p:animEffect filter="fade" transition="in">
                                      <p:cBhvr>
                                        <p:cTn dur="1000"/>
                                        <p:tgtEl>
                                          <p:spTgt spid="6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4"/>
                                        </p:tgtEl>
                                        <p:attrNameLst>
                                          <p:attrName>style.visibility</p:attrName>
                                        </p:attrNameLst>
                                      </p:cBhvr>
                                      <p:to>
                                        <p:strVal val="visible"/>
                                      </p:to>
                                    </p:set>
                                    <p:animEffect filter="fade" transition="in">
                                      <p:cBhvr>
                                        <p:cTn dur="1000"/>
                                        <p:tgtEl>
                                          <p:spTgt spid="6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68"/>
          <p:cNvSpPr txBox="1"/>
          <p:nvPr>
            <p:ph type="title"/>
          </p:nvPr>
        </p:nvSpPr>
        <p:spPr>
          <a:xfrm>
            <a:off x="4058350" y="1092150"/>
            <a:ext cx="4356300" cy="203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8100"/>
              <a:t>Debate Motions</a:t>
            </a:r>
            <a:endParaRPr sz="81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6" name="Shape 666"/>
        <p:cNvGrpSpPr/>
        <p:nvPr/>
      </p:nvGrpSpPr>
      <p:grpSpPr>
        <a:xfrm>
          <a:off x="0" y="0"/>
          <a:ext cx="0" cy="0"/>
          <a:chOff x="0" y="0"/>
          <a:chExt cx="0" cy="0"/>
        </a:xfrm>
      </p:grpSpPr>
      <p:sp>
        <p:nvSpPr>
          <p:cNvPr id="667" name="Google Shape;667;p69"/>
          <p:cNvSpPr txBox="1"/>
          <p:nvPr>
            <p:ph type="title"/>
          </p:nvPr>
        </p:nvSpPr>
        <p:spPr>
          <a:xfrm>
            <a:off x="759150" y="561625"/>
            <a:ext cx="2156400" cy="170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800">
                <a:solidFill>
                  <a:srgbClr val="222222"/>
                </a:solidFill>
                <a:latin typeface="Roboto"/>
                <a:ea typeface="Roboto"/>
                <a:cs typeface="Roboto"/>
                <a:sym typeface="Roboto"/>
              </a:rPr>
              <a:t>Debates</a:t>
            </a:r>
            <a:endParaRPr sz="3800">
              <a:latin typeface="Roboto"/>
              <a:ea typeface="Roboto"/>
              <a:cs typeface="Roboto"/>
              <a:sym typeface="Roboto"/>
            </a:endParaRPr>
          </a:p>
        </p:txBody>
      </p:sp>
      <p:sp>
        <p:nvSpPr>
          <p:cNvPr id="668" name="Google Shape;668;p69"/>
          <p:cNvSpPr txBox="1"/>
          <p:nvPr/>
        </p:nvSpPr>
        <p:spPr>
          <a:xfrm>
            <a:off x="3773425" y="3464517"/>
            <a:ext cx="4944900" cy="1317000"/>
          </a:xfrm>
          <a:prstGeom prst="rect">
            <a:avLst/>
          </a:prstGeom>
          <a:solidFill>
            <a:srgbClr val="CFE2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Roboto"/>
                <a:ea typeface="Roboto"/>
                <a:cs typeface="Roboto"/>
                <a:sym typeface="Roboto"/>
              </a:rPr>
              <a:t>This house believes that companies are too reluctant to train their own workforce.</a:t>
            </a:r>
            <a:endParaRPr sz="1800">
              <a:latin typeface="Roboto"/>
              <a:ea typeface="Roboto"/>
              <a:cs typeface="Roboto"/>
              <a:sym typeface="Roboto"/>
            </a:endParaRPr>
          </a:p>
        </p:txBody>
      </p:sp>
      <p:sp>
        <p:nvSpPr>
          <p:cNvPr id="669" name="Google Shape;669;p69"/>
          <p:cNvSpPr txBox="1"/>
          <p:nvPr/>
        </p:nvSpPr>
        <p:spPr>
          <a:xfrm>
            <a:off x="3773425" y="1920459"/>
            <a:ext cx="4944900" cy="1317000"/>
          </a:xfrm>
          <a:prstGeom prst="rect">
            <a:avLst/>
          </a:prstGeom>
          <a:solidFill>
            <a:srgbClr val="FFF2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Roboto"/>
                <a:ea typeface="Roboto"/>
                <a:cs typeface="Roboto"/>
                <a:sym typeface="Roboto"/>
              </a:rPr>
              <a:t>This house believes that local government should pay for retraining and apprenticeships.</a:t>
            </a:r>
            <a:endParaRPr sz="1800">
              <a:latin typeface="Roboto"/>
              <a:ea typeface="Roboto"/>
              <a:cs typeface="Roboto"/>
              <a:sym typeface="Roboto"/>
            </a:endParaRPr>
          </a:p>
        </p:txBody>
      </p:sp>
      <p:sp>
        <p:nvSpPr>
          <p:cNvPr id="670" name="Google Shape;670;p69"/>
          <p:cNvSpPr txBox="1"/>
          <p:nvPr/>
        </p:nvSpPr>
        <p:spPr>
          <a:xfrm>
            <a:off x="3773325" y="376400"/>
            <a:ext cx="4944900" cy="1317000"/>
          </a:xfrm>
          <a:prstGeom prst="rect">
            <a:avLst/>
          </a:prstGeom>
          <a:solidFill>
            <a:srgbClr val="F4CCC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latin typeface="Roboto"/>
                <a:ea typeface="Roboto"/>
                <a:cs typeface="Roboto"/>
                <a:sym typeface="Roboto"/>
              </a:rPr>
              <a:t>This house believes that a four-year university degree is often the best route to a profession.</a:t>
            </a:r>
            <a:endParaRPr sz="1800">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1000"/>
                                        <p:tgtEl>
                                          <p:spTgt spid="6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1000"/>
                                        <p:tgtEl>
                                          <p:spTgt spid="6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8"/>
                                        </p:tgtEl>
                                        <p:attrNameLst>
                                          <p:attrName>style.visibility</p:attrName>
                                        </p:attrNameLst>
                                      </p:cBhvr>
                                      <p:to>
                                        <p:strVal val="visible"/>
                                      </p:to>
                                    </p:set>
                                    <p:animEffect filter="fade" transition="in">
                                      <p:cBhvr>
                                        <p:cTn dur="1000"/>
                                        <p:tgtEl>
                                          <p:spTgt spid="6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43"/>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800"/>
              <a:t>Quotes</a:t>
            </a:r>
            <a:endParaRPr sz="7800"/>
          </a:p>
        </p:txBody>
      </p:sp>
      <p:sp>
        <p:nvSpPr>
          <p:cNvPr id="479" name="Google Shape;479;p43"/>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44"/>
          <p:cNvSpPr txBox="1"/>
          <p:nvPr>
            <p:ph type="title"/>
          </p:nvPr>
        </p:nvSpPr>
        <p:spPr>
          <a:xfrm>
            <a:off x="335400" y="561625"/>
            <a:ext cx="6925800" cy="91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Quotations.</a:t>
            </a:r>
            <a:endParaRPr/>
          </a:p>
          <a:p>
            <a:pPr indent="0" lvl="0" marL="0" rtl="0" algn="l">
              <a:spcBef>
                <a:spcPts val="0"/>
              </a:spcBef>
              <a:spcAft>
                <a:spcPts val="0"/>
              </a:spcAft>
              <a:buNone/>
            </a:pPr>
            <a:r>
              <a:rPr lang="en" sz="1000"/>
              <a:t>Read each quote and discuss if you agree with their opinion or not. Explain why you do or don’t. Which quote do you agree with the most?</a:t>
            </a:r>
            <a:endParaRPr sz="1000"/>
          </a:p>
        </p:txBody>
      </p:sp>
      <p:sp>
        <p:nvSpPr>
          <p:cNvPr id="485" name="Google Shape;485;p44"/>
          <p:cNvSpPr txBox="1"/>
          <p:nvPr>
            <p:ph idx="1" type="subTitle"/>
          </p:nvPr>
        </p:nvSpPr>
        <p:spPr>
          <a:xfrm>
            <a:off x="592963" y="1601073"/>
            <a:ext cx="1902000" cy="134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Roboto"/>
                <a:ea typeface="Roboto"/>
                <a:cs typeface="Roboto"/>
                <a:sym typeface="Roboto"/>
              </a:rPr>
              <a:t>Apprenticeship is a proven model for developing a skilled workforce.</a:t>
            </a:r>
            <a:endParaRPr sz="1200">
              <a:latin typeface="Roboto"/>
              <a:ea typeface="Roboto"/>
              <a:cs typeface="Roboto"/>
              <a:sym typeface="Roboto"/>
            </a:endParaRPr>
          </a:p>
          <a:p>
            <a:pPr indent="0" lvl="0" marL="0" rtl="0" algn="l">
              <a:spcBef>
                <a:spcPts val="1600"/>
              </a:spcBef>
              <a:spcAft>
                <a:spcPts val="1600"/>
              </a:spcAft>
              <a:buNone/>
            </a:pPr>
            <a:r>
              <a:rPr lang="en" sz="1200">
                <a:latin typeface="Roboto"/>
                <a:ea typeface="Roboto"/>
                <a:cs typeface="Roboto"/>
                <a:sym typeface="Roboto"/>
              </a:rPr>
              <a:t>- Eugene Scalia</a:t>
            </a:r>
            <a:endParaRPr sz="1200">
              <a:latin typeface="Roboto"/>
              <a:ea typeface="Roboto"/>
              <a:cs typeface="Roboto"/>
              <a:sym typeface="Roboto"/>
            </a:endParaRPr>
          </a:p>
        </p:txBody>
      </p:sp>
      <p:sp>
        <p:nvSpPr>
          <p:cNvPr id="486" name="Google Shape;486;p44"/>
          <p:cNvSpPr txBox="1"/>
          <p:nvPr>
            <p:ph idx="2" type="subTitle"/>
          </p:nvPr>
        </p:nvSpPr>
        <p:spPr>
          <a:xfrm>
            <a:off x="2717649" y="1601075"/>
            <a:ext cx="5463300" cy="116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latin typeface="Roboto"/>
                <a:ea typeface="Roboto"/>
                <a:cs typeface="Roboto"/>
                <a:sym typeface="Roboto"/>
              </a:rPr>
              <a:t>My professional apprenticeship at Iowa State College from 1930 to 1943 could not have been better; the Great Depression made it so, and the talented younger economists at Ames during that period made it an exciting and profitable intellectual experience.</a:t>
            </a:r>
            <a:endParaRPr sz="1200">
              <a:latin typeface="Roboto"/>
              <a:ea typeface="Roboto"/>
              <a:cs typeface="Roboto"/>
              <a:sym typeface="Roboto"/>
            </a:endParaRPr>
          </a:p>
          <a:p>
            <a:pPr indent="0" lvl="0" marL="0" rtl="0" algn="l">
              <a:spcBef>
                <a:spcPts val="1600"/>
              </a:spcBef>
              <a:spcAft>
                <a:spcPts val="1600"/>
              </a:spcAft>
              <a:buClr>
                <a:schemeClr val="dk1"/>
              </a:buClr>
              <a:buSzPts val="1100"/>
              <a:buFont typeface="Arial"/>
              <a:buNone/>
            </a:pPr>
            <a:r>
              <a:rPr lang="en" sz="1200">
                <a:latin typeface="Roboto"/>
                <a:ea typeface="Roboto"/>
                <a:cs typeface="Roboto"/>
                <a:sym typeface="Roboto"/>
              </a:rPr>
              <a:t>- Theodore Schultz</a:t>
            </a:r>
            <a:endParaRPr sz="1200">
              <a:latin typeface="Roboto"/>
              <a:ea typeface="Roboto"/>
              <a:cs typeface="Roboto"/>
              <a:sym typeface="Roboto"/>
            </a:endParaRPr>
          </a:p>
        </p:txBody>
      </p:sp>
      <p:sp>
        <p:nvSpPr>
          <p:cNvPr id="487" name="Google Shape;487;p44"/>
          <p:cNvSpPr txBox="1"/>
          <p:nvPr>
            <p:ph idx="3" type="subTitle"/>
          </p:nvPr>
        </p:nvSpPr>
        <p:spPr>
          <a:xfrm>
            <a:off x="592975" y="3336225"/>
            <a:ext cx="4086900" cy="153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Roboto"/>
                <a:ea typeface="Roboto"/>
                <a:cs typeface="Roboto"/>
                <a:sym typeface="Roboto"/>
              </a:rPr>
              <a:t>You can't have a university without having free speech, even though at times it makes us terribly uncomfortable. If students are not going to hear controversial ideas on college campuses, they're not going to hear them in America. I believe it's part of their education.</a:t>
            </a:r>
            <a:endParaRPr sz="1200">
              <a:latin typeface="Roboto"/>
              <a:ea typeface="Roboto"/>
              <a:cs typeface="Roboto"/>
              <a:sym typeface="Roboto"/>
            </a:endParaRPr>
          </a:p>
          <a:p>
            <a:pPr indent="0" lvl="0" marL="0" rtl="0" algn="l">
              <a:spcBef>
                <a:spcPts val="1600"/>
              </a:spcBef>
              <a:spcAft>
                <a:spcPts val="1600"/>
              </a:spcAft>
              <a:buNone/>
            </a:pPr>
            <a:r>
              <a:rPr lang="en" sz="1200">
                <a:latin typeface="Roboto"/>
                <a:ea typeface="Roboto"/>
                <a:cs typeface="Roboto"/>
                <a:sym typeface="Roboto"/>
              </a:rPr>
              <a:t>- Donna Shalala</a:t>
            </a:r>
            <a:endParaRPr sz="1200">
              <a:latin typeface="Roboto"/>
              <a:ea typeface="Roboto"/>
              <a:cs typeface="Roboto"/>
              <a:sym typeface="Roboto"/>
            </a:endParaRPr>
          </a:p>
        </p:txBody>
      </p:sp>
      <p:sp>
        <p:nvSpPr>
          <p:cNvPr id="488" name="Google Shape;488;p44"/>
          <p:cNvSpPr txBox="1"/>
          <p:nvPr>
            <p:ph idx="4" type="subTitle"/>
          </p:nvPr>
        </p:nvSpPr>
        <p:spPr>
          <a:xfrm>
            <a:off x="5217975" y="2548302"/>
            <a:ext cx="3427200" cy="222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latin typeface="Roboto"/>
                <a:ea typeface="Roboto"/>
                <a:cs typeface="Roboto"/>
                <a:sym typeface="Roboto"/>
              </a:rPr>
              <a:t>I graduated from university with a degree in architecture and then ended up doing a series of internships with different firms. And once I was in an office environment, I realized that at school what I was doing was 98 percent creative, 2 percent makework, but in the real world, it was the other way around.</a:t>
            </a:r>
            <a:endParaRPr sz="1200">
              <a:latin typeface="Roboto"/>
              <a:ea typeface="Roboto"/>
              <a:cs typeface="Roboto"/>
              <a:sym typeface="Roboto"/>
            </a:endParaRPr>
          </a:p>
          <a:p>
            <a:pPr indent="0" lvl="0" marL="0" rtl="0" algn="l">
              <a:spcBef>
                <a:spcPts val="1600"/>
              </a:spcBef>
              <a:spcAft>
                <a:spcPts val="1600"/>
              </a:spcAft>
              <a:buClr>
                <a:schemeClr val="dk1"/>
              </a:buClr>
              <a:buSzPts val="1100"/>
              <a:buFont typeface="Arial"/>
              <a:buNone/>
            </a:pPr>
            <a:r>
              <a:rPr lang="en" sz="1200">
                <a:latin typeface="Roboto"/>
                <a:ea typeface="Roboto"/>
                <a:cs typeface="Roboto"/>
                <a:sym typeface="Roboto"/>
              </a:rPr>
              <a:t>- Daniel Wu</a:t>
            </a:r>
            <a:endParaRPr sz="1200">
              <a:latin typeface="Roboto"/>
              <a:ea typeface="Roboto"/>
              <a:cs typeface="Roboto"/>
              <a:sym typeface="Roboto"/>
            </a:endParaRPr>
          </a:p>
        </p:txBody>
      </p:sp>
      <p:sp>
        <p:nvSpPr>
          <p:cNvPr id="489" name="Google Shape;489;p44"/>
          <p:cNvSpPr/>
          <p:nvPr/>
        </p:nvSpPr>
        <p:spPr>
          <a:xfrm>
            <a:off x="3793950" y="-1509306"/>
            <a:ext cx="2840284" cy="1794081"/>
          </a:xfrm>
          <a:custGeom>
            <a:rect b="b" l="l" r="r" t="t"/>
            <a:pathLst>
              <a:path extrusionOk="0" h="36071" w="36344">
                <a:moveTo>
                  <a:pt x="22855" y="1"/>
                </a:moveTo>
                <a:cubicBezTo>
                  <a:pt x="21441" y="1"/>
                  <a:pt x="20027" y="235"/>
                  <a:pt x="18691" y="710"/>
                </a:cubicBezTo>
                <a:cubicBezTo>
                  <a:pt x="17309" y="1182"/>
                  <a:pt x="16054" y="1891"/>
                  <a:pt x="15091" y="3000"/>
                </a:cubicBezTo>
                <a:cubicBezTo>
                  <a:pt x="13800" y="4473"/>
                  <a:pt x="13145" y="6164"/>
                  <a:pt x="13400" y="8127"/>
                </a:cubicBezTo>
                <a:cubicBezTo>
                  <a:pt x="13527" y="8909"/>
                  <a:pt x="13782" y="9655"/>
                  <a:pt x="13982" y="10400"/>
                </a:cubicBezTo>
                <a:cubicBezTo>
                  <a:pt x="14364" y="11927"/>
                  <a:pt x="14036" y="13418"/>
                  <a:pt x="12382" y="14291"/>
                </a:cubicBezTo>
                <a:cubicBezTo>
                  <a:pt x="11218" y="14909"/>
                  <a:pt x="9928" y="15254"/>
                  <a:pt x="8619" y="15291"/>
                </a:cubicBezTo>
                <a:cubicBezTo>
                  <a:pt x="7346" y="15363"/>
                  <a:pt x="6091" y="15327"/>
                  <a:pt x="4855" y="15527"/>
                </a:cubicBezTo>
                <a:cubicBezTo>
                  <a:pt x="1746" y="16036"/>
                  <a:pt x="1" y="18927"/>
                  <a:pt x="946" y="21945"/>
                </a:cubicBezTo>
                <a:cubicBezTo>
                  <a:pt x="1583" y="23908"/>
                  <a:pt x="2892" y="25599"/>
                  <a:pt x="4637" y="26708"/>
                </a:cubicBezTo>
                <a:cubicBezTo>
                  <a:pt x="5710" y="27435"/>
                  <a:pt x="6964" y="27817"/>
                  <a:pt x="8219" y="28144"/>
                </a:cubicBezTo>
                <a:cubicBezTo>
                  <a:pt x="10182" y="28690"/>
                  <a:pt x="12164" y="29199"/>
                  <a:pt x="13927" y="30271"/>
                </a:cubicBezTo>
                <a:cubicBezTo>
                  <a:pt x="15109" y="30999"/>
                  <a:pt x="16254" y="31780"/>
                  <a:pt x="17400" y="32544"/>
                </a:cubicBezTo>
                <a:cubicBezTo>
                  <a:pt x="18872" y="33544"/>
                  <a:pt x="20363" y="34507"/>
                  <a:pt x="22018" y="35198"/>
                </a:cubicBezTo>
                <a:cubicBezTo>
                  <a:pt x="23342" y="35771"/>
                  <a:pt x="24654" y="36070"/>
                  <a:pt x="25954" y="36070"/>
                </a:cubicBezTo>
                <a:cubicBezTo>
                  <a:pt x="27421" y="36070"/>
                  <a:pt x="28872" y="35689"/>
                  <a:pt x="30308" y="34889"/>
                </a:cubicBezTo>
                <a:cubicBezTo>
                  <a:pt x="31781" y="34071"/>
                  <a:pt x="32890" y="32853"/>
                  <a:pt x="33835" y="31471"/>
                </a:cubicBezTo>
                <a:cubicBezTo>
                  <a:pt x="35362" y="29181"/>
                  <a:pt x="36344" y="26708"/>
                  <a:pt x="36344" y="23908"/>
                </a:cubicBezTo>
                <a:cubicBezTo>
                  <a:pt x="36289" y="23235"/>
                  <a:pt x="36271" y="22563"/>
                  <a:pt x="36198" y="21908"/>
                </a:cubicBezTo>
                <a:cubicBezTo>
                  <a:pt x="36071" y="20908"/>
                  <a:pt x="35908" y="19908"/>
                  <a:pt x="35671" y="18927"/>
                </a:cubicBezTo>
                <a:cubicBezTo>
                  <a:pt x="34780" y="15691"/>
                  <a:pt x="33853" y="12454"/>
                  <a:pt x="32871" y="9236"/>
                </a:cubicBezTo>
                <a:cubicBezTo>
                  <a:pt x="32344" y="7364"/>
                  <a:pt x="31508" y="5582"/>
                  <a:pt x="30417" y="3964"/>
                </a:cubicBezTo>
                <a:cubicBezTo>
                  <a:pt x="29035" y="1964"/>
                  <a:pt x="27254" y="528"/>
                  <a:pt x="24781" y="146"/>
                </a:cubicBezTo>
                <a:cubicBezTo>
                  <a:pt x="24144" y="49"/>
                  <a:pt x="23499" y="1"/>
                  <a:pt x="2285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44"/>
          <p:cNvSpPr/>
          <p:nvPr/>
        </p:nvSpPr>
        <p:spPr>
          <a:xfrm>
            <a:off x="-156625" y="4773412"/>
            <a:ext cx="3839837" cy="2472069"/>
          </a:xfrm>
          <a:custGeom>
            <a:rect b="b" l="l" r="r" t="t"/>
            <a:pathLst>
              <a:path extrusionOk="0" h="31599" w="42798">
                <a:moveTo>
                  <a:pt x="40343" y="7363"/>
                </a:moveTo>
                <a:cubicBezTo>
                  <a:pt x="38616" y="4545"/>
                  <a:pt x="36997" y="2309"/>
                  <a:pt x="32616" y="1164"/>
                </a:cubicBezTo>
                <a:cubicBezTo>
                  <a:pt x="28253" y="0"/>
                  <a:pt x="7945" y="5927"/>
                  <a:pt x="4945" y="7218"/>
                </a:cubicBezTo>
                <a:cubicBezTo>
                  <a:pt x="2291" y="8345"/>
                  <a:pt x="164" y="10418"/>
                  <a:pt x="55" y="13436"/>
                </a:cubicBezTo>
                <a:cubicBezTo>
                  <a:pt x="0" y="15199"/>
                  <a:pt x="600" y="16926"/>
                  <a:pt x="1727" y="18272"/>
                </a:cubicBezTo>
                <a:cubicBezTo>
                  <a:pt x="2927" y="19708"/>
                  <a:pt x="4836" y="20326"/>
                  <a:pt x="6581" y="20762"/>
                </a:cubicBezTo>
                <a:cubicBezTo>
                  <a:pt x="8672" y="21290"/>
                  <a:pt x="10799" y="21581"/>
                  <a:pt x="12799" y="22381"/>
                </a:cubicBezTo>
                <a:cubicBezTo>
                  <a:pt x="15144" y="23308"/>
                  <a:pt x="16817" y="25344"/>
                  <a:pt x="18544" y="27126"/>
                </a:cubicBezTo>
                <a:cubicBezTo>
                  <a:pt x="19926" y="28562"/>
                  <a:pt x="21362" y="29998"/>
                  <a:pt x="23253" y="30744"/>
                </a:cubicBezTo>
                <a:cubicBezTo>
                  <a:pt x="25435" y="31598"/>
                  <a:pt x="27834" y="30962"/>
                  <a:pt x="29889" y="30107"/>
                </a:cubicBezTo>
                <a:cubicBezTo>
                  <a:pt x="34361" y="28235"/>
                  <a:pt x="37579" y="24253"/>
                  <a:pt x="39725" y="19999"/>
                </a:cubicBezTo>
                <a:cubicBezTo>
                  <a:pt x="41724" y="16072"/>
                  <a:pt x="42797" y="11327"/>
                  <a:pt x="40343" y="7363"/>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44"/>
          <p:cNvSpPr/>
          <p:nvPr/>
        </p:nvSpPr>
        <p:spPr>
          <a:xfrm>
            <a:off x="7798575" y="3433918"/>
            <a:ext cx="2449368" cy="2329587"/>
          </a:xfrm>
          <a:custGeom>
            <a:rect b="b" l="l" r="r" t="t"/>
            <a:pathLst>
              <a:path extrusionOk="0" h="43744" w="44889">
                <a:moveTo>
                  <a:pt x="37471" y="1818"/>
                </a:moveTo>
                <a:cubicBezTo>
                  <a:pt x="31435" y="0"/>
                  <a:pt x="25435" y="5036"/>
                  <a:pt x="23908" y="6109"/>
                </a:cubicBezTo>
                <a:cubicBezTo>
                  <a:pt x="19672" y="9127"/>
                  <a:pt x="18018" y="14527"/>
                  <a:pt x="15491" y="18836"/>
                </a:cubicBezTo>
                <a:cubicBezTo>
                  <a:pt x="13982" y="21417"/>
                  <a:pt x="12018" y="23381"/>
                  <a:pt x="9691" y="25235"/>
                </a:cubicBezTo>
                <a:cubicBezTo>
                  <a:pt x="7727" y="26799"/>
                  <a:pt x="5673" y="28326"/>
                  <a:pt x="4128" y="30344"/>
                </a:cubicBezTo>
                <a:cubicBezTo>
                  <a:pt x="1819" y="33344"/>
                  <a:pt x="1" y="38689"/>
                  <a:pt x="3582" y="41470"/>
                </a:cubicBezTo>
                <a:cubicBezTo>
                  <a:pt x="6509" y="43743"/>
                  <a:pt x="11036" y="43525"/>
                  <a:pt x="14527" y="43507"/>
                </a:cubicBezTo>
                <a:cubicBezTo>
                  <a:pt x="19508" y="43507"/>
                  <a:pt x="24399" y="43089"/>
                  <a:pt x="28744" y="40434"/>
                </a:cubicBezTo>
                <a:cubicBezTo>
                  <a:pt x="33853" y="37307"/>
                  <a:pt x="37907" y="32162"/>
                  <a:pt x="40762" y="26980"/>
                </a:cubicBezTo>
                <a:cubicBezTo>
                  <a:pt x="43161" y="22654"/>
                  <a:pt x="44889" y="17763"/>
                  <a:pt x="44816" y="12763"/>
                </a:cubicBezTo>
                <a:cubicBezTo>
                  <a:pt x="44743" y="8000"/>
                  <a:pt x="43525" y="3637"/>
                  <a:pt x="37471" y="1818"/>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000"/>
                                        <p:tgtEl>
                                          <p:spTgt spid="4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6"/>
                                        </p:tgtEl>
                                        <p:attrNameLst>
                                          <p:attrName>style.visibility</p:attrName>
                                        </p:attrNameLst>
                                      </p:cBhvr>
                                      <p:to>
                                        <p:strVal val="visible"/>
                                      </p:to>
                                    </p:set>
                                    <p:animEffect filter="fade" transition="in">
                                      <p:cBhvr>
                                        <p:cTn dur="1000"/>
                                        <p:tgtEl>
                                          <p:spTgt spid="4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7"/>
                                        </p:tgtEl>
                                        <p:attrNameLst>
                                          <p:attrName>style.visibility</p:attrName>
                                        </p:attrNameLst>
                                      </p:cBhvr>
                                      <p:to>
                                        <p:strVal val="visible"/>
                                      </p:to>
                                    </p:set>
                                    <p:animEffect filter="fade" transition="in">
                                      <p:cBhvr>
                                        <p:cTn dur="1000"/>
                                        <p:tgtEl>
                                          <p:spTgt spid="4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1000"/>
                                        <p:tgtEl>
                                          <p:spTgt spid="4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45"/>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800"/>
              <a:t>Discussion</a:t>
            </a:r>
            <a:endParaRPr sz="7800"/>
          </a:p>
        </p:txBody>
      </p:sp>
      <p:sp>
        <p:nvSpPr>
          <p:cNvPr id="497" name="Google Shape;497;p45"/>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46"/>
          <p:cNvSpPr txBox="1"/>
          <p:nvPr>
            <p:ph type="title"/>
          </p:nvPr>
        </p:nvSpPr>
        <p:spPr>
          <a:xfrm>
            <a:off x="2831675" y="275500"/>
            <a:ext cx="5645100" cy="59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Questions 1/2</a:t>
            </a:r>
            <a:endParaRPr/>
          </a:p>
        </p:txBody>
      </p:sp>
      <p:sp>
        <p:nvSpPr>
          <p:cNvPr id="503" name="Google Shape;503;p46"/>
          <p:cNvSpPr txBox="1"/>
          <p:nvPr>
            <p:ph idx="1" type="subTitle"/>
          </p:nvPr>
        </p:nvSpPr>
        <p:spPr>
          <a:xfrm>
            <a:off x="3010800" y="959475"/>
            <a:ext cx="6000900" cy="4509000"/>
          </a:xfrm>
          <a:prstGeom prst="rect">
            <a:avLst/>
          </a:prstGeom>
        </p:spPr>
        <p:txBody>
          <a:bodyPr anchorCtr="0" anchor="t" bIns="91425" lIns="91425" spcFirstLastPara="1" rIns="91425" wrap="square" tIns="91425">
            <a:noAutofit/>
          </a:bodyPr>
          <a:lstStyle/>
          <a:p>
            <a:pPr indent="-349250" lvl="0" marL="457200" rtl="0" algn="l">
              <a:spcBef>
                <a:spcPts val="0"/>
              </a:spcBef>
              <a:spcAft>
                <a:spcPts val="0"/>
              </a:spcAft>
              <a:buSzPts val="1900"/>
              <a:buFont typeface="Roboto"/>
              <a:buAutoNum type="arabicPeriod"/>
            </a:pPr>
            <a:r>
              <a:rPr lang="en" sz="1900">
                <a:latin typeface="Roboto"/>
                <a:ea typeface="Roboto"/>
                <a:cs typeface="Roboto"/>
                <a:sym typeface="Roboto"/>
              </a:rPr>
              <a:t>When was the last time you looked for a job? What was the experience like?</a:t>
            </a:r>
            <a:br>
              <a:rPr lang="en" sz="1900">
                <a:latin typeface="Roboto"/>
                <a:ea typeface="Roboto"/>
                <a:cs typeface="Roboto"/>
                <a:sym typeface="Roboto"/>
              </a:rPr>
            </a:br>
            <a:endParaRPr sz="1900">
              <a:latin typeface="Roboto"/>
              <a:ea typeface="Roboto"/>
              <a:cs typeface="Roboto"/>
              <a:sym typeface="Roboto"/>
            </a:endParaRPr>
          </a:p>
          <a:p>
            <a:pPr indent="-349250" lvl="0" marL="457200" rtl="0" algn="l">
              <a:spcBef>
                <a:spcPts val="0"/>
              </a:spcBef>
              <a:spcAft>
                <a:spcPts val="0"/>
              </a:spcAft>
              <a:buSzPts val="1900"/>
              <a:buFont typeface="Roboto"/>
              <a:buAutoNum type="arabicPeriod"/>
            </a:pPr>
            <a:r>
              <a:rPr lang="en" sz="1900">
                <a:latin typeface="Roboto"/>
                <a:ea typeface="Roboto"/>
                <a:cs typeface="Roboto"/>
                <a:sym typeface="Roboto"/>
              </a:rPr>
              <a:t>How can you prepare yourself for a job interview?</a:t>
            </a:r>
            <a:br>
              <a:rPr lang="en" sz="1900">
                <a:latin typeface="Roboto"/>
                <a:ea typeface="Roboto"/>
                <a:cs typeface="Roboto"/>
                <a:sym typeface="Roboto"/>
              </a:rPr>
            </a:br>
            <a:endParaRPr sz="1900">
              <a:latin typeface="Roboto"/>
              <a:ea typeface="Roboto"/>
              <a:cs typeface="Roboto"/>
              <a:sym typeface="Roboto"/>
            </a:endParaRPr>
          </a:p>
          <a:p>
            <a:pPr indent="-349250" lvl="0" marL="457200" rtl="0" algn="l">
              <a:spcBef>
                <a:spcPts val="0"/>
              </a:spcBef>
              <a:spcAft>
                <a:spcPts val="0"/>
              </a:spcAft>
              <a:buSzPts val="1900"/>
              <a:buFont typeface="Roboto"/>
              <a:buAutoNum type="arabicPeriod"/>
            </a:pPr>
            <a:r>
              <a:rPr lang="en" sz="1900">
                <a:latin typeface="Roboto"/>
                <a:ea typeface="Roboto"/>
                <a:cs typeface="Roboto"/>
                <a:sym typeface="Roboto"/>
              </a:rPr>
              <a:t>What kind of questions do employers ask?</a:t>
            </a:r>
            <a:br>
              <a:rPr lang="en" sz="1900">
                <a:latin typeface="Roboto"/>
                <a:ea typeface="Roboto"/>
                <a:cs typeface="Roboto"/>
                <a:sym typeface="Roboto"/>
              </a:rPr>
            </a:br>
            <a:endParaRPr sz="1900">
              <a:latin typeface="Roboto"/>
              <a:ea typeface="Roboto"/>
              <a:cs typeface="Roboto"/>
              <a:sym typeface="Roboto"/>
            </a:endParaRPr>
          </a:p>
          <a:p>
            <a:pPr indent="-349250" lvl="0" marL="457200" rtl="0" algn="l">
              <a:spcBef>
                <a:spcPts val="0"/>
              </a:spcBef>
              <a:spcAft>
                <a:spcPts val="0"/>
              </a:spcAft>
              <a:buSzPts val="1900"/>
              <a:buFont typeface="Roboto"/>
              <a:buAutoNum type="arabicPeriod"/>
            </a:pPr>
            <a:r>
              <a:rPr lang="en" sz="1900">
                <a:latin typeface="Roboto"/>
                <a:ea typeface="Roboto"/>
                <a:cs typeface="Roboto"/>
                <a:sym typeface="Roboto"/>
              </a:rPr>
              <a:t>Have you heard of apprenticeships? Have you considered doing one?</a:t>
            </a:r>
            <a:br>
              <a:rPr lang="en" sz="1900">
                <a:latin typeface="Roboto"/>
                <a:ea typeface="Roboto"/>
                <a:cs typeface="Roboto"/>
                <a:sym typeface="Roboto"/>
              </a:rPr>
            </a:br>
            <a:endParaRPr sz="1900">
              <a:latin typeface="Roboto"/>
              <a:ea typeface="Roboto"/>
              <a:cs typeface="Roboto"/>
              <a:sym typeface="Roboto"/>
            </a:endParaRPr>
          </a:p>
          <a:p>
            <a:pPr indent="-349250" lvl="0" marL="457200" rtl="0" algn="l">
              <a:spcBef>
                <a:spcPts val="0"/>
              </a:spcBef>
              <a:spcAft>
                <a:spcPts val="0"/>
              </a:spcAft>
              <a:buSzPts val="1900"/>
              <a:buFont typeface="Roboto"/>
              <a:buAutoNum type="arabicPeriod"/>
            </a:pPr>
            <a:r>
              <a:rPr lang="en" sz="1900">
                <a:latin typeface="Roboto"/>
                <a:ea typeface="Roboto"/>
                <a:cs typeface="Roboto"/>
                <a:sym typeface="Roboto"/>
              </a:rPr>
              <a:t>What are the benefits and drawbacks of apprenticeships?</a:t>
            </a:r>
            <a:endParaRPr sz="1900">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47"/>
          <p:cNvSpPr txBox="1"/>
          <p:nvPr>
            <p:ph type="title"/>
          </p:nvPr>
        </p:nvSpPr>
        <p:spPr>
          <a:xfrm>
            <a:off x="2831675" y="275500"/>
            <a:ext cx="5645100" cy="59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Discussion Questions 2/2</a:t>
            </a:r>
            <a:endParaRPr/>
          </a:p>
        </p:txBody>
      </p:sp>
      <p:sp>
        <p:nvSpPr>
          <p:cNvPr id="509" name="Google Shape;509;p47"/>
          <p:cNvSpPr txBox="1"/>
          <p:nvPr>
            <p:ph idx="1" type="subTitle"/>
          </p:nvPr>
        </p:nvSpPr>
        <p:spPr>
          <a:xfrm>
            <a:off x="3010800" y="959475"/>
            <a:ext cx="6000900" cy="45090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Font typeface="Roboto"/>
              <a:buAutoNum type="arabicPeriod"/>
            </a:pPr>
            <a:r>
              <a:rPr lang="en">
                <a:latin typeface="Roboto"/>
                <a:ea typeface="Roboto"/>
                <a:cs typeface="Roboto"/>
                <a:sym typeface="Roboto"/>
              </a:rPr>
              <a:t>The U.S. Department of Labour has recognised over 1000 job types where an apprenticeship role can be created. More are added from year to year. What specific occupations can you learn on the job and which must be taught in universities?</a:t>
            </a:r>
            <a:br>
              <a:rPr lang="en">
                <a:latin typeface="Roboto"/>
                <a:ea typeface="Roboto"/>
                <a:cs typeface="Roboto"/>
                <a:sym typeface="Roboto"/>
              </a:rPr>
            </a:br>
            <a:endParaRPr>
              <a:latin typeface="Roboto"/>
              <a:ea typeface="Roboto"/>
              <a:cs typeface="Roboto"/>
              <a:sym typeface="Roboto"/>
            </a:endParaRPr>
          </a:p>
          <a:p>
            <a:pPr indent="-317500" lvl="0" marL="457200" rtl="0" algn="l">
              <a:spcBef>
                <a:spcPts val="0"/>
              </a:spcBef>
              <a:spcAft>
                <a:spcPts val="0"/>
              </a:spcAft>
              <a:buSzPts val="1400"/>
              <a:buFont typeface="Roboto"/>
              <a:buAutoNum type="arabicPeriod"/>
            </a:pPr>
            <a:r>
              <a:rPr lang="en">
                <a:latin typeface="Roboto"/>
                <a:ea typeface="Roboto"/>
                <a:cs typeface="Roboto"/>
                <a:sym typeface="Roboto"/>
              </a:rPr>
              <a:t>According to figures from the UK Commission for Employment and Skills, 92% of employers believe that apprentices lead to a more motivated and satisfied workforce. So, to what extent do apprenticeships benefit businesses, if at all? What disadvantages could there be for employees</a:t>
            </a:r>
            <a:br>
              <a:rPr lang="en">
                <a:latin typeface="Roboto"/>
                <a:ea typeface="Roboto"/>
                <a:cs typeface="Roboto"/>
                <a:sym typeface="Roboto"/>
              </a:rPr>
            </a:br>
            <a:endParaRPr>
              <a:latin typeface="Roboto"/>
              <a:ea typeface="Roboto"/>
              <a:cs typeface="Roboto"/>
              <a:sym typeface="Roboto"/>
            </a:endParaRPr>
          </a:p>
          <a:p>
            <a:pPr indent="-317500" lvl="0" marL="457200" rtl="0" algn="l">
              <a:spcBef>
                <a:spcPts val="0"/>
              </a:spcBef>
              <a:spcAft>
                <a:spcPts val="0"/>
              </a:spcAft>
              <a:buSzPts val="1400"/>
              <a:buFont typeface="Roboto"/>
              <a:buAutoNum type="arabicPeriod"/>
            </a:pPr>
            <a:r>
              <a:rPr lang="en">
                <a:latin typeface="Roboto"/>
                <a:ea typeface="Roboto"/>
                <a:cs typeface="Roboto"/>
                <a:sym typeface="Roboto"/>
              </a:rPr>
              <a:t>If a person feels too old for an apprenticeship and under-qualified for an internship, is there any other alternative available in your country? What about in other countries?</a:t>
            </a:r>
            <a:br>
              <a:rPr lang="en">
                <a:latin typeface="Roboto"/>
                <a:ea typeface="Roboto"/>
                <a:cs typeface="Roboto"/>
                <a:sym typeface="Roboto"/>
              </a:rPr>
            </a:br>
            <a:endParaRPr>
              <a:latin typeface="Roboto"/>
              <a:ea typeface="Roboto"/>
              <a:cs typeface="Roboto"/>
              <a:sym typeface="Roboto"/>
            </a:endParaRPr>
          </a:p>
          <a:p>
            <a:pPr indent="-317500" lvl="0" marL="457200" rtl="0" algn="l">
              <a:spcBef>
                <a:spcPts val="0"/>
              </a:spcBef>
              <a:spcAft>
                <a:spcPts val="0"/>
              </a:spcAft>
              <a:buSzPts val="1400"/>
              <a:buFont typeface="Roboto"/>
              <a:buAutoNum type="arabicPeriod"/>
            </a:pPr>
            <a:r>
              <a:rPr lang="en">
                <a:latin typeface="Roboto"/>
                <a:ea typeface="Roboto"/>
                <a:cs typeface="Roboto"/>
                <a:sym typeface="Roboto"/>
              </a:rPr>
              <a:t>Apprenticeships are valuable for direct job-related skills. In your opinion what is more important in the workplace: qualifications or experience?</a:t>
            </a:r>
            <a:endParaRPr>
              <a:latin typeface="Roboto"/>
              <a:ea typeface="Roboto"/>
              <a:cs typeface="Roboto"/>
              <a:sym typeface="Roboto"/>
            </a:endParaRPr>
          </a:p>
          <a:p>
            <a:pPr indent="0" lvl="0" marL="0" rtl="0" algn="l">
              <a:spcBef>
                <a:spcPts val="1600"/>
              </a:spcBef>
              <a:spcAft>
                <a:spcPts val="1600"/>
              </a:spcAft>
              <a:buNone/>
            </a:pPr>
            <a:r>
              <a:t/>
            </a:r>
            <a:endParaRPr>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48"/>
          <p:cNvSpPr txBox="1"/>
          <p:nvPr>
            <p:ph type="title"/>
          </p:nvPr>
        </p:nvSpPr>
        <p:spPr>
          <a:xfrm>
            <a:off x="723300" y="1900650"/>
            <a:ext cx="7749000" cy="1409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800"/>
              <a:t>Reading</a:t>
            </a:r>
            <a:endParaRPr sz="7800"/>
          </a:p>
        </p:txBody>
      </p:sp>
      <p:sp>
        <p:nvSpPr>
          <p:cNvPr id="515" name="Google Shape;515;p48"/>
          <p:cNvSpPr txBox="1"/>
          <p:nvPr>
            <p:ph idx="1" type="subTitle"/>
          </p:nvPr>
        </p:nvSpPr>
        <p:spPr>
          <a:xfrm>
            <a:off x="2042850" y="3465025"/>
            <a:ext cx="5109900" cy="6825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49"/>
          <p:cNvSpPr txBox="1"/>
          <p:nvPr>
            <p:ph type="title"/>
          </p:nvPr>
        </p:nvSpPr>
        <p:spPr>
          <a:xfrm>
            <a:off x="759150" y="561625"/>
            <a:ext cx="3598500" cy="11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Reading 1/3</a:t>
            </a:r>
            <a:endParaRPr/>
          </a:p>
        </p:txBody>
      </p:sp>
      <p:sp>
        <p:nvSpPr>
          <p:cNvPr id="521" name="Google Shape;521;p49"/>
          <p:cNvSpPr txBox="1"/>
          <p:nvPr>
            <p:ph idx="4294967295" type="subTitle"/>
          </p:nvPr>
        </p:nvSpPr>
        <p:spPr>
          <a:xfrm>
            <a:off x="759150" y="1830725"/>
            <a:ext cx="8252400" cy="284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Roboto"/>
                <a:ea typeface="Roboto"/>
                <a:cs typeface="Roboto"/>
                <a:sym typeface="Roboto"/>
              </a:rPr>
              <a:t>Jobs are often grouped into "blue collar" and "white collar" as it was the traditional colour of shirt while in different working environments. What set them apart was that blue-collar workers performed manual labour, like plumbing and construction, while white-collar workers were from the professional job class, like lawyers and doctors. These occupational categories do not seem so important, but the economy was and can be divided by these two types of job.</a:t>
            </a:r>
            <a:endParaRPr>
              <a:latin typeface="Roboto"/>
              <a:ea typeface="Roboto"/>
              <a:cs typeface="Roboto"/>
              <a:sym typeface="Roboto"/>
            </a:endParaRPr>
          </a:p>
          <a:p>
            <a:pPr indent="0" lvl="0" marL="0" rtl="0" algn="l">
              <a:spcBef>
                <a:spcPts val="1600"/>
              </a:spcBef>
              <a:spcAft>
                <a:spcPts val="1600"/>
              </a:spcAft>
              <a:buNone/>
            </a:pPr>
            <a:r>
              <a:rPr lang="en">
                <a:latin typeface="Roboto"/>
                <a:ea typeface="Roboto"/>
                <a:cs typeface="Roboto"/>
                <a:sym typeface="Roboto"/>
              </a:rPr>
              <a:t>Traditionally, blue-collar workers wore uniforms, typically blue, and worked in trade occupations. Instead, white-collar workers normally wore white shirts and worked in office settings. Wages and education level are among the other aspects that separate blue-collar and white-collar workers. In this way, blue-collar workers are often associated with vocational education and skills related to their hands. This stereotype is quite wrong.</a:t>
            </a:r>
            <a:endParaRPr>
              <a:latin typeface="Roboto"/>
              <a:ea typeface="Roboto"/>
              <a:cs typeface="Roboto"/>
              <a:sym typeface="Roboto"/>
            </a:endParaRPr>
          </a:p>
        </p:txBody>
      </p:sp>
      <p:sp>
        <p:nvSpPr>
          <p:cNvPr id="522" name="Google Shape;522;p49"/>
          <p:cNvSpPr txBox="1"/>
          <p:nvPr>
            <p:ph type="title"/>
          </p:nvPr>
        </p:nvSpPr>
        <p:spPr>
          <a:xfrm>
            <a:off x="759150" y="1171225"/>
            <a:ext cx="5612100" cy="6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These factory workers get paid to go to school</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Matis Business by Slidesgo">
  <a:themeElements>
    <a:clrScheme name="Simple Light">
      <a:dk1>
        <a:srgbClr val="000000"/>
      </a:dk1>
      <a:lt1>
        <a:srgbClr val="FFF4DF"/>
      </a:lt1>
      <a:dk2>
        <a:srgbClr val="FFFFFF"/>
      </a:dk2>
      <a:lt2>
        <a:srgbClr val="157FC2"/>
      </a:lt2>
      <a:accent1>
        <a:srgbClr val="F75D75"/>
      </a:accent1>
      <a:accent2>
        <a:srgbClr val="FF7B4A"/>
      </a:accent2>
      <a:accent3>
        <a:srgbClr val="3C3973"/>
      </a:accent3>
      <a:accent4>
        <a:srgbClr val="F75D75"/>
      </a:accent4>
      <a:accent5>
        <a:srgbClr val="FFF4DF"/>
      </a:accent5>
      <a:accent6>
        <a:srgbClr val="157FC2"/>
      </a:accent6>
      <a:hlink>
        <a:srgbClr val="FF7B4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